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</p:sldIdLst>
  <p:sldSz cx="10160000" cy="7620000"/>
  <p:notesSz cx="6858000" cy="9144000"/>
  <p:embeddedFontLst>
    <p:embeddedFont>
      <p:font typeface="Calibri" pitchFamily="34" charset="0"/>
      <p:regular r:id="rId5"/>
      <p:bold r:id="rId6"/>
      <p:italic r:id="rId7"/>
      <p:boldItalic r:id="rId8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4.fntdata"/><Relationship Id="rId3" Type="http://schemas.openxmlformats.org/officeDocument/2006/relationships/slide" Target="slides/slide2.xml"/><Relationship Id="rId7" Type="http://schemas.openxmlformats.org/officeDocument/2006/relationships/font" Target="fonts/font3.fntdata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2.fntdata"/><Relationship Id="rId11" Type="http://schemas.openxmlformats.org/officeDocument/2006/relationships/theme" Target="theme/theme1.xml"/><Relationship Id="rId5" Type="http://schemas.openxmlformats.org/officeDocument/2006/relationships/font" Target="fonts/font1.fntdata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2367141"/>
            <a:ext cx="8636000" cy="16333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318000"/>
            <a:ext cx="7112000" cy="194733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BC4C08-51DB-4CEF-852A-51F4B4EDB1E2}" type="datetimeFigureOut">
              <a:rPr lang="en-US" smtClean="0"/>
              <a:t>3/4/2014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48B4B0-181D-402B-ADD3-355F9DC694B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BC4C08-51DB-4CEF-852A-51F4B4EDB1E2}" type="datetimeFigureOut">
              <a:rPr lang="en-US" smtClean="0"/>
              <a:t>3/4/2014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48B4B0-181D-402B-ADD3-355F9DC694B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6000" y="305155"/>
            <a:ext cx="2286000" cy="650169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1" y="305155"/>
            <a:ext cx="6688667" cy="650169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BC4C08-51DB-4CEF-852A-51F4B4EDB1E2}" type="datetimeFigureOut">
              <a:rPr lang="en-US" smtClean="0"/>
              <a:t>3/4/2014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48B4B0-181D-402B-ADD3-355F9DC694B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BC4C08-51DB-4CEF-852A-51F4B4EDB1E2}" type="datetimeFigureOut">
              <a:rPr lang="en-US" smtClean="0"/>
              <a:t>3/4/2014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48B4B0-181D-402B-ADD3-355F9DC694B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2570" y="4896557"/>
            <a:ext cx="8636000" cy="1513417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02570" y="3229682"/>
            <a:ext cx="8636000" cy="1666874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BC4C08-51DB-4CEF-852A-51F4B4EDB1E2}" type="datetimeFigureOut">
              <a:rPr lang="en-US" smtClean="0"/>
              <a:t>3/4/2014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48B4B0-181D-402B-ADD3-355F9DC694B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0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64667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BC4C08-51DB-4CEF-852A-51F4B4EDB1E2}" type="datetimeFigureOut">
              <a:rPr lang="en-US" smtClean="0"/>
              <a:t>3/4/2014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48B4B0-181D-402B-ADD3-355F9DC694B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05681"/>
            <a:ext cx="4489098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000" y="2416528"/>
            <a:ext cx="4489098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61141" y="1705681"/>
            <a:ext cx="4490861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61141" y="2416528"/>
            <a:ext cx="4490861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BC4C08-51DB-4CEF-852A-51F4B4EDB1E2}" type="datetimeFigureOut">
              <a:rPr lang="en-US" smtClean="0"/>
              <a:t>3/4/2014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48B4B0-181D-402B-ADD3-355F9DC694B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BC4C08-51DB-4CEF-852A-51F4B4EDB1E2}" type="datetimeFigureOut">
              <a:rPr lang="en-US" smtClean="0"/>
              <a:t>3/4/2014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48B4B0-181D-402B-ADD3-355F9DC694B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BC4C08-51DB-4CEF-852A-51F4B4EDB1E2}" type="datetimeFigureOut">
              <a:rPr lang="en-US" smtClean="0"/>
              <a:t>3/4/2014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48B4B0-181D-402B-ADD3-355F9DC694B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303389"/>
            <a:ext cx="3342570" cy="129116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72278" y="303391"/>
            <a:ext cx="5679722" cy="650345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1594557"/>
            <a:ext cx="3342570" cy="521229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BC4C08-51DB-4CEF-852A-51F4B4EDB1E2}" type="datetimeFigureOut">
              <a:rPr lang="en-US" smtClean="0"/>
              <a:t>3/4/2014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48B4B0-181D-402B-ADD3-355F9DC694B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91431" y="5334000"/>
            <a:ext cx="6096000" cy="62970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91431" y="680861"/>
            <a:ext cx="6096000" cy="4572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91431" y="5963709"/>
            <a:ext cx="6096000" cy="89429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BC4C08-51DB-4CEF-852A-51F4B4EDB1E2}" type="datetimeFigureOut">
              <a:rPr lang="en-US" smtClean="0"/>
              <a:t>3/4/2014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48B4B0-181D-402B-ADD3-355F9DC694B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8000" y="305153"/>
            <a:ext cx="9144000" cy="1270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78002"/>
            <a:ext cx="9144000" cy="50288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08001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7BC4C08-51DB-4CEF-852A-51F4B4EDB1E2}" type="datetimeFigureOut">
              <a:rPr lang="en-US" smtClean="0"/>
              <a:t>3/4/2014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71335" y="7062613"/>
            <a:ext cx="3217333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81334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648B4B0-181D-402B-ADD3-355F9DC694BC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Group 29"/>
          <p:cNvGrpSpPr/>
          <p:nvPr/>
        </p:nvGrpSpPr>
        <p:grpSpPr>
          <a:xfrm>
            <a:off x="1392344" y="1011367"/>
            <a:ext cx="7062040" cy="831121"/>
            <a:chOff x="1392344" y="1011367"/>
            <a:chExt cx="7062040" cy="831121"/>
          </a:xfrm>
        </p:grpSpPr>
        <p:sp>
          <p:nvSpPr>
            <p:cNvPr id="2" name="Freeform 1"/>
            <p:cNvSpPr/>
            <p:nvPr/>
          </p:nvSpPr>
          <p:spPr>
            <a:xfrm>
              <a:off x="1392344" y="1042321"/>
              <a:ext cx="396360" cy="796600"/>
            </a:xfrm>
            <a:custGeom>
              <a:avLst/>
              <a:gdLst/>
              <a:ahLst/>
              <a:cxnLst/>
              <a:rect l="0" t="0" r="0" b="0"/>
              <a:pathLst>
                <a:path w="396360" h="796600">
                  <a:moveTo>
                    <a:pt x="323801" y="0"/>
                  </a:moveTo>
                  <a:lnTo>
                    <a:pt x="299754" y="17981"/>
                  </a:lnTo>
                  <a:lnTo>
                    <a:pt x="255996" y="76693"/>
                  </a:lnTo>
                  <a:lnTo>
                    <a:pt x="217600" y="135729"/>
                  </a:lnTo>
                  <a:lnTo>
                    <a:pt x="175328" y="198504"/>
                  </a:lnTo>
                  <a:lnTo>
                    <a:pt x="147029" y="252481"/>
                  </a:lnTo>
                  <a:lnTo>
                    <a:pt x="119994" y="303163"/>
                  </a:lnTo>
                  <a:lnTo>
                    <a:pt x="92123" y="358235"/>
                  </a:lnTo>
                  <a:lnTo>
                    <a:pt x="65477" y="420958"/>
                  </a:lnTo>
                  <a:lnTo>
                    <a:pt x="47213" y="474440"/>
                  </a:lnTo>
                  <a:lnTo>
                    <a:pt x="27011" y="530064"/>
                  </a:lnTo>
                  <a:lnTo>
                    <a:pt x="15414" y="583265"/>
                  </a:lnTo>
                  <a:lnTo>
                    <a:pt x="2185" y="642418"/>
                  </a:lnTo>
                  <a:lnTo>
                    <a:pt x="0" y="695714"/>
                  </a:lnTo>
                  <a:lnTo>
                    <a:pt x="3634" y="727226"/>
                  </a:lnTo>
                  <a:lnTo>
                    <a:pt x="15388" y="753710"/>
                  </a:lnTo>
                  <a:lnTo>
                    <a:pt x="32310" y="774839"/>
                  </a:lnTo>
                  <a:lnTo>
                    <a:pt x="51530" y="788130"/>
                  </a:lnTo>
                  <a:lnTo>
                    <a:pt x="98848" y="796599"/>
                  </a:lnTo>
                  <a:lnTo>
                    <a:pt x="146144" y="787931"/>
                  </a:lnTo>
                  <a:lnTo>
                    <a:pt x="178615" y="770544"/>
                  </a:lnTo>
                  <a:lnTo>
                    <a:pt x="241881" y="724251"/>
                  </a:lnTo>
                  <a:lnTo>
                    <a:pt x="305361" y="670595"/>
                  </a:lnTo>
                  <a:lnTo>
                    <a:pt x="347119" y="627055"/>
                  </a:lnTo>
                  <a:lnTo>
                    <a:pt x="374387" y="572865"/>
                  </a:lnTo>
                  <a:lnTo>
                    <a:pt x="391721" y="526110"/>
                  </a:lnTo>
                  <a:lnTo>
                    <a:pt x="396359" y="473027"/>
                  </a:lnTo>
                  <a:lnTo>
                    <a:pt x="394653" y="446540"/>
                  </a:lnTo>
                  <a:lnTo>
                    <a:pt x="386096" y="423070"/>
                  </a:lnTo>
                  <a:lnTo>
                    <a:pt x="368255" y="404060"/>
                  </a:lnTo>
                  <a:lnTo>
                    <a:pt x="344728" y="390152"/>
                  </a:lnTo>
                  <a:lnTo>
                    <a:pt x="318674" y="383971"/>
                  </a:lnTo>
                  <a:lnTo>
                    <a:pt x="272109" y="391669"/>
                  </a:lnTo>
                  <a:lnTo>
                    <a:pt x="214717" y="415232"/>
                  </a:lnTo>
                  <a:lnTo>
                    <a:pt x="156027" y="456332"/>
                  </a:lnTo>
                  <a:lnTo>
                    <a:pt x="95847" y="512390"/>
                  </a:lnTo>
                  <a:lnTo>
                    <a:pt x="46560" y="569925"/>
                  </a:lnTo>
                  <a:lnTo>
                    <a:pt x="24715" y="604687"/>
                  </a:lnTo>
                  <a:lnTo>
                    <a:pt x="18474" y="62118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895129" y="1747730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2168870" y="1112521"/>
              <a:ext cx="413245" cy="635210"/>
            </a:xfrm>
            <a:custGeom>
              <a:avLst/>
              <a:gdLst/>
              <a:ahLst/>
              <a:cxnLst/>
              <a:rect l="0" t="0" r="0" b="0"/>
              <a:pathLst>
                <a:path w="413245" h="635210">
                  <a:moveTo>
                    <a:pt x="0" y="77199"/>
                  </a:moveTo>
                  <a:lnTo>
                    <a:pt x="58617" y="77199"/>
                  </a:lnTo>
                  <a:lnTo>
                    <a:pt x="112791" y="76029"/>
                  </a:lnTo>
                  <a:lnTo>
                    <a:pt x="168552" y="62626"/>
                  </a:lnTo>
                  <a:lnTo>
                    <a:pt x="230216" y="43385"/>
                  </a:lnTo>
                  <a:lnTo>
                    <a:pt x="290317" y="28319"/>
                  </a:lnTo>
                  <a:lnTo>
                    <a:pt x="344129" y="14078"/>
                  </a:lnTo>
                  <a:lnTo>
                    <a:pt x="394490" y="0"/>
                  </a:lnTo>
                  <a:lnTo>
                    <a:pt x="403373" y="2336"/>
                  </a:lnTo>
                  <a:lnTo>
                    <a:pt x="409295" y="8573"/>
                  </a:lnTo>
                  <a:lnTo>
                    <a:pt x="413244" y="17410"/>
                  </a:lnTo>
                  <a:lnTo>
                    <a:pt x="411391" y="39708"/>
                  </a:lnTo>
                  <a:lnTo>
                    <a:pt x="385549" y="97739"/>
                  </a:lnTo>
                  <a:lnTo>
                    <a:pt x="356782" y="148276"/>
                  </a:lnTo>
                  <a:lnTo>
                    <a:pt x="330092" y="204452"/>
                  </a:lnTo>
                  <a:lnTo>
                    <a:pt x="305645" y="256063"/>
                  </a:lnTo>
                  <a:lnTo>
                    <a:pt x="276137" y="317952"/>
                  </a:lnTo>
                  <a:lnTo>
                    <a:pt x="245128" y="371812"/>
                  </a:lnTo>
                  <a:lnTo>
                    <a:pt x="224999" y="431851"/>
                  </a:lnTo>
                  <a:lnTo>
                    <a:pt x="207528" y="482866"/>
                  </a:lnTo>
                  <a:lnTo>
                    <a:pt x="187482" y="542985"/>
                  </a:lnTo>
                  <a:lnTo>
                    <a:pt x="168651" y="602571"/>
                  </a:lnTo>
                  <a:lnTo>
                    <a:pt x="157928" y="63520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2821637" y="1442404"/>
              <a:ext cx="210571" cy="31586"/>
            </a:xfrm>
            <a:custGeom>
              <a:avLst/>
              <a:gdLst/>
              <a:ahLst/>
              <a:cxnLst/>
              <a:rect l="0" t="0" r="0" b="0"/>
              <a:pathLst>
                <a:path w="210571" h="31586">
                  <a:moveTo>
                    <a:pt x="210570" y="0"/>
                  </a:moveTo>
                  <a:lnTo>
                    <a:pt x="173092" y="8333"/>
                  </a:lnTo>
                  <a:lnTo>
                    <a:pt x="116079" y="15684"/>
                  </a:lnTo>
                  <a:lnTo>
                    <a:pt x="65719" y="19465"/>
                  </a:lnTo>
                  <a:lnTo>
                    <a:pt x="11081" y="29180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3758673" y="1126549"/>
              <a:ext cx="31528" cy="652768"/>
            </a:xfrm>
            <a:custGeom>
              <a:avLst/>
              <a:gdLst/>
              <a:ahLst/>
              <a:cxnLst/>
              <a:rect l="0" t="0" r="0" b="0"/>
              <a:pathLst>
                <a:path w="31528" h="652768">
                  <a:moveTo>
                    <a:pt x="0" y="0"/>
                  </a:moveTo>
                  <a:lnTo>
                    <a:pt x="3120" y="52050"/>
                  </a:lnTo>
                  <a:lnTo>
                    <a:pt x="8333" y="101990"/>
                  </a:lnTo>
                  <a:lnTo>
                    <a:pt x="10095" y="160786"/>
                  </a:lnTo>
                  <a:lnTo>
                    <a:pt x="17679" y="217460"/>
                  </a:lnTo>
                  <a:lnTo>
                    <a:pt x="20390" y="273715"/>
                  </a:lnTo>
                  <a:lnTo>
                    <a:pt x="26514" y="329888"/>
                  </a:lnTo>
                  <a:lnTo>
                    <a:pt x="30584" y="386044"/>
                  </a:lnTo>
                  <a:lnTo>
                    <a:pt x="31388" y="448436"/>
                  </a:lnTo>
                  <a:lnTo>
                    <a:pt x="31527" y="500977"/>
                  </a:lnTo>
                  <a:lnTo>
                    <a:pt x="28449" y="549300"/>
                  </a:lnTo>
                  <a:lnTo>
                    <a:pt x="22517" y="612442"/>
                  </a:lnTo>
                  <a:lnTo>
                    <a:pt x="21057" y="65276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3421761" y="1011367"/>
              <a:ext cx="656162" cy="378395"/>
            </a:xfrm>
            <a:custGeom>
              <a:avLst/>
              <a:gdLst/>
              <a:ahLst/>
              <a:cxnLst/>
              <a:rect l="0" t="0" r="0" b="0"/>
              <a:pathLst>
                <a:path w="656162" h="378395">
                  <a:moveTo>
                    <a:pt x="0" y="167824"/>
                  </a:moveTo>
                  <a:lnTo>
                    <a:pt x="9576" y="136542"/>
                  </a:lnTo>
                  <a:lnTo>
                    <a:pt x="27534" y="112802"/>
                  </a:lnTo>
                  <a:lnTo>
                    <a:pt x="55731" y="92120"/>
                  </a:lnTo>
                  <a:lnTo>
                    <a:pt x="109014" y="64629"/>
                  </a:lnTo>
                  <a:lnTo>
                    <a:pt x="166116" y="38862"/>
                  </a:lnTo>
                  <a:lnTo>
                    <a:pt x="220015" y="25238"/>
                  </a:lnTo>
                  <a:lnTo>
                    <a:pt x="282741" y="6559"/>
                  </a:lnTo>
                  <a:lnTo>
                    <a:pt x="332170" y="1499"/>
                  </a:lnTo>
                  <a:lnTo>
                    <a:pt x="391269" y="0"/>
                  </a:lnTo>
                  <a:lnTo>
                    <a:pt x="442055" y="5145"/>
                  </a:lnTo>
                  <a:lnTo>
                    <a:pt x="492328" y="14078"/>
                  </a:lnTo>
                  <a:lnTo>
                    <a:pt x="543736" y="28747"/>
                  </a:lnTo>
                  <a:lnTo>
                    <a:pt x="596310" y="65253"/>
                  </a:lnTo>
                  <a:lnTo>
                    <a:pt x="613247" y="84802"/>
                  </a:lnTo>
                  <a:lnTo>
                    <a:pt x="649875" y="144779"/>
                  </a:lnTo>
                  <a:lnTo>
                    <a:pt x="656161" y="175129"/>
                  </a:lnTo>
                  <a:lnTo>
                    <a:pt x="651953" y="225101"/>
                  </a:lnTo>
                  <a:lnTo>
                    <a:pt x="635238" y="274612"/>
                  </a:lnTo>
                  <a:lnTo>
                    <a:pt x="618071" y="300683"/>
                  </a:lnTo>
                  <a:lnTo>
                    <a:pt x="598742" y="317730"/>
                  </a:lnTo>
                  <a:lnTo>
                    <a:pt x="546559" y="349384"/>
                  </a:lnTo>
                  <a:lnTo>
                    <a:pt x="497036" y="367979"/>
                  </a:lnTo>
                  <a:lnTo>
                    <a:pt x="433749" y="376337"/>
                  </a:lnTo>
                  <a:lnTo>
                    <a:pt x="410612" y="37839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3971458" y="1471985"/>
              <a:ext cx="208013" cy="272992"/>
            </a:xfrm>
            <a:custGeom>
              <a:avLst/>
              <a:gdLst/>
              <a:ahLst/>
              <a:cxnLst/>
              <a:rect l="0" t="0" r="0" b="0"/>
              <a:pathLst>
                <a:path w="208013" h="272992">
                  <a:moveTo>
                    <a:pt x="29371" y="107289"/>
                  </a:moveTo>
                  <a:lnTo>
                    <a:pt x="78302" y="107289"/>
                  </a:lnTo>
                  <a:lnTo>
                    <a:pt x="131843" y="101700"/>
                  </a:lnTo>
                  <a:lnTo>
                    <a:pt x="182280" y="88161"/>
                  </a:lnTo>
                  <a:lnTo>
                    <a:pt x="201055" y="76951"/>
                  </a:lnTo>
                  <a:lnTo>
                    <a:pt x="205828" y="68346"/>
                  </a:lnTo>
                  <a:lnTo>
                    <a:pt x="208012" y="46308"/>
                  </a:lnTo>
                  <a:lnTo>
                    <a:pt x="201964" y="27154"/>
                  </a:lnTo>
                  <a:lnTo>
                    <a:pt x="197075" y="18771"/>
                  </a:lnTo>
                  <a:lnTo>
                    <a:pt x="179165" y="6336"/>
                  </a:lnTo>
                  <a:lnTo>
                    <a:pt x="167838" y="1383"/>
                  </a:lnTo>
                  <a:lnTo>
                    <a:pt x="123950" y="0"/>
                  </a:lnTo>
                  <a:lnTo>
                    <a:pt x="66294" y="11184"/>
                  </a:lnTo>
                  <a:lnTo>
                    <a:pt x="42271" y="22072"/>
                  </a:lnTo>
                  <a:lnTo>
                    <a:pt x="23016" y="40949"/>
                  </a:lnTo>
                  <a:lnTo>
                    <a:pt x="8999" y="64936"/>
                  </a:lnTo>
                  <a:lnTo>
                    <a:pt x="0" y="118464"/>
                  </a:lnTo>
                  <a:lnTo>
                    <a:pt x="1561" y="157004"/>
                  </a:lnTo>
                  <a:lnTo>
                    <a:pt x="12569" y="201467"/>
                  </a:lnTo>
                  <a:lnTo>
                    <a:pt x="28162" y="227871"/>
                  </a:lnTo>
                  <a:lnTo>
                    <a:pt x="53189" y="250512"/>
                  </a:lnTo>
                  <a:lnTo>
                    <a:pt x="82832" y="266449"/>
                  </a:lnTo>
                  <a:lnTo>
                    <a:pt x="119430" y="272991"/>
                  </a:lnTo>
                  <a:lnTo>
                    <a:pt x="175126" y="267049"/>
                  </a:lnTo>
                  <a:lnTo>
                    <a:pt x="187298" y="26521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4274570" y="1484518"/>
              <a:ext cx="168457" cy="244213"/>
            </a:xfrm>
            <a:custGeom>
              <a:avLst/>
              <a:gdLst/>
              <a:ahLst/>
              <a:cxnLst/>
              <a:rect l="0" t="0" r="0" b="0"/>
              <a:pathLst>
                <a:path w="168457" h="244213">
                  <a:moveTo>
                    <a:pt x="0" y="84228"/>
                  </a:moveTo>
                  <a:lnTo>
                    <a:pt x="14654" y="137255"/>
                  </a:lnTo>
                  <a:lnTo>
                    <a:pt x="34786" y="197897"/>
                  </a:lnTo>
                  <a:lnTo>
                    <a:pt x="56357" y="244212"/>
                  </a:lnTo>
                  <a:lnTo>
                    <a:pt x="55073" y="234491"/>
                  </a:lnTo>
                  <a:lnTo>
                    <a:pt x="33176" y="177051"/>
                  </a:lnTo>
                  <a:lnTo>
                    <a:pt x="14247" y="115775"/>
                  </a:lnTo>
                  <a:lnTo>
                    <a:pt x="5911" y="77327"/>
                  </a:lnTo>
                  <a:lnTo>
                    <a:pt x="7696" y="54255"/>
                  </a:lnTo>
                  <a:lnTo>
                    <a:pt x="18628" y="35421"/>
                  </a:lnTo>
                  <a:lnTo>
                    <a:pt x="36355" y="20422"/>
                  </a:lnTo>
                  <a:lnTo>
                    <a:pt x="59831" y="9856"/>
                  </a:lnTo>
                  <a:lnTo>
                    <a:pt x="119096" y="1947"/>
                  </a:lnTo>
                  <a:lnTo>
                    <a:pt x="168456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4551023" y="1491133"/>
              <a:ext cx="186801" cy="261877"/>
            </a:xfrm>
            <a:custGeom>
              <a:avLst/>
              <a:gdLst/>
              <a:ahLst/>
              <a:cxnLst/>
              <a:rect l="0" t="0" r="0" b="0"/>
              <a:pathLst>
                <a:path w="186801" h="261877">
                  <a:moveTo>
                    <a:pt x="155215" y="24970"/>
                  </a:moveTo>
                  <a:lnTo>
                    <a:pt x="137234" y="9329"/>
                  </a:lnTo>
                  <a:lnTo>
                    <a:pt x="120317" y="1251"/>
                  </a:lnTo>
                  <a:lnTo>
                    <a:pt x="101100" y="0"/>
                  </a:lnTo>
                  <a:lnTo>
                    <a:pt x="60168" y="8730"/>
                  </a:lnTo>
                  <a:lnTo>
                    <a:pt x="34376" y="23928"/>
                  </a:lnTo>
                  <a:lnTo>
                    <a:pt x="22350" y="42834"/>
                  </a:lnTo>
                  <a:lnTo>
                    <a:pt x="2495" y="100589"/>
                  </a:lnTo>
                  <a:lnTo>
                    <a:pt x="0" y="144602"/>
                  </a:lnTo>
                  <a:lnTo>
                    <a:pt x="7320" y="180909"/>
                  </a:lnTo>
                  <a:lnTo>
                    <a:pt x="30162" y="221499"/>
                  </a:lnTo>
                  <a:lnTo>
                    <a:pt x="53431" y="245028"/>
                  </a:lnTo>
                  <a:lnTo>
                    <a:pt x="62793" y="252394"/>
                  </a:lnTo>
                  <a:lnTo>
                    <a:pt x="88792" y="260578"/>
                  </a:lnTo>
                  <a:lnTo>
                    <a:pt x="118674" y="261876"/>
                  </a:lnTo>
                  <a:lnTo>
                    <a:pt x="166628" y="249884"/>
                  </a:lnTo>
                  <a:lnTo>
                    <a:pt x="186800" y="2460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4805788" y="1509768"/>
              <a:ext cx="195132" cy="213700"/>
            </a:xfrm>
            <a:custGeom>
              <a:avLst/>
              <a:gdLst/>
              <a:ahLst/>
              <a:cxnLst/>
              <a:rect l="0" t="0" r="0" b="0"/>
              <a:pathLst>
                <a:path w="195132" h="213700">
                  <a:moveTo>
                    <a:pt x="26792" y="101092"/>
                  </a:moveTo>
                  <a:lnTo>
                    <a:pt x="64270" y="92758"/>
                  </a:lnTo>
                  <a:lnTo>
                    <a:pt x="121283" y="85408"/>
                  </a:lnTo>
                  <a:lnTo>
                    <a:pt x="170889" y="71521"/>
                  </a:lnTo>
                  <a:lnTo>
                    <a:pt x="188711" y="60263"/>
                  </a:lnTo>
                  <a:lnTo>
                    <a:pt x="193230" y="52816"/>
                  </a:lnTo>
                  <a:lnTo>
                    <a:pt x="195131" y="35182"/>
                  </a:lnTo>
                  <a:lnTo>
                    <a:pt x="191660" y="26736"/>
                  </a:lnTo>
                  <a:lnTo>
                    <a:pt x="178446" y="11113"/>
                  </a:lnTo>
                  <a:lnTo>
                    <a:pt x="154635" y="2609"/>
                  </a:lnTo>
                  <a:lnTo>
                    <a:pt x="126895" y="0"/>
                  </a:lnTo>
                  <a:lnTo>
                    <a:pt x="102868" y="2740"/>
                  </a:lnTo>
                  <a:lnTo>
                    <a:pt x="69610" y="16448"/>
                  </a:lnTo>
                  <a:lnTo>
                    <a:pt x="37529" y="40917"/>
                  </a:lnTo>
                  <a:lnTo>
                    <a:pt x="11386" y="75983"/>
                  </a:lnTo>
                  <a:lnTo>
                    <a:pt x="0" y="116009"/>
                  </a:lnTo>
                  <a:lnTo>
                    <a:pt x="2216" y="157504"/>
                  </a:lnTo>
                  <a:lnTo>
                    <a:pt x="10410" y="179196"/>
                  </a:lnTo>
                  <a:lnTo>
                    <a:pt x="15871" y="188256"/>
                  </a:lnTo>
                  <a:lnTo>
                    <a:pt x="31297" y="201443"/>
                  </a:lnTo>
                  <a:lnTo>
                    <a:pt x="51021" y="210033"/>
                  </a:lnTo>
                  <a:lnTo>
                    <a:pt x="87263" y="213699"/>
                  </a:lnTo>
                  <a:lnTo>
                    <a:pt x="142606" y="20637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5064207" y="1543440"/>
              <a:ext cx="210570" cy="185705"/>
            </a:xfrm>
            <a:custGeom>
              <a:avLst/>
              <a:gdLst/>
              <a:ahLst/>
              <a:cxnLst/>
              <a:rect l="0" t="0" r="0" b="0"/>
              <a:pathLst>
                <a:path w="210570" h="185705">
                  <a:moveTo>
                    <a:pt x="0" y="46363"/>
                  </a:moveTo>
                  <a:lnTo>
                    <a:pt x="5589" y="108455"/>
                  </a:lnTo>
                  <a:lnTo>
                    <a:pt x="12997" y="170367"/>
                  </a:lnTo>
                  <a:lnTo>
                    <a:pt x="16305" y="185704"/>
                  </a:lnTo>
                  <a:lnTo>
                    <a:pt x="15549" y="184880"/>
                  </a:lnTo>
                  <a:lnTo>
                    <a:pt x="13875" y="180822"/>
                  </a:lnTo>
                  <a:lnTo>
                    <a:pt x="10969" y="127962"/>
                  </a:lnTo>
                  <a:lnTo>
                    <a:pt x="16204" y="79509"/>
                  </a:lnTo>
                  <a:lnTo>
                    <a:pt x="25208" y="46825"/>
                  </a:lnTo>
                  <a:lnTo>
                    <a:pt x="46463" y="14914"/>
                  </a:lnTo>
                  <a:lnTo>
                    <a:pt x="68223" y="3140"/>
                  </a:lnTo>
                  <a:lnTo>
                    <a:pt x="80577" y="0"/>
                  </a:lnTo>
                  <a:lnTo>
                    <a:pt x="103662" y="2750"/>
                  </a:lnTo>
                  <a:lnTo>
                    <a:pt x="147078" y="23580"/>
                  </a:lnTo>
                  <a:lnTo>
                    <a:pt x="173300" y="48971"/>
                  </a:lnTo>
                  <a:lnTo>
                    <a:pt x="198831" y="99349"/>
                  </a:lnTo>
                  <a:lnTo>
                    <a:pt x="207091" y="133812"/>
                  </a:lnTo>
                  <a:lnTo>
                    <a:pt x="210569" y="18323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5390594" y="1189720"/>
              <a:ext cx="21054" cy="505369"/>
            </a:xfrm>
            <a:custGeom>
              <a:avLst/>
              <a:gdLst/>
              <a:ahLst/>
              <a:cxnLst/>
              <a:rect l="0" t="0" r="0" b="0"/>
              <a:pathLst>
                <a:path w="21054" h="505369">
                  <a:moveTo>
                    <a:pt x="10525" y="0"/>
                  </a:moveTo>
                  <a:lnTo>
                    <a:pt x="2191" y="37478"/>
                  </a:lnTo>
                  <a:lnTo>
                    <a:pt x="647" y="84804"/>
                  </a:lnTo>
                  <a:lnTo>
                    <a:pt x="189" y="141330"/>
                  </a:lnTo>
                  <a:lnTo>
                    <a:pt x="35" y="202352"/>
                  </a:lnTo>
                  <a:lnTo>
                    <a:pt x="7" y="250899"/>
                  </a:lnTo>
                  <a:lnTo>
                    <a:pt x="0" y="313506"/>
                  </a:lnTo>
                  <a:lnTo>
                    <a:pt x="3118" y="356925"/>
                  </a:lnTo>
                  <a:lnTo>
                    <a:pt x="8330" y="414591"/>
                  </a:lnTo>
                  <a:lnTo>
                    <a:pt x="10091" y="475998"/>
                  </a:lnTo>
                  <a:lnTo>
                    <a:pt x="13452" y="492315"/>
                  </a:lnTo>
                  <a:lnTo>
                    <a:pt x="21053" y="50536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5222134" y="1400290"/>
              <a:ext cx="336913" cy="21058"/>
            </a:xfrm>
            <a:custGeom>
              <a:avLst/>
              <a:gdLst/>
              <a:ahLst/>
              <a:cxnLst/>
              <a:rect l="0" t="0" r="0" b="0"/>
              <a:pathLst>
                <a:path w="336913" h="21058">
                  <a:moveTo>
                    <a:pt x="336912" y="0"/>
                  </a:moveTo>
                  <a:lnTo>
                    <a:pt x="278296" y="5589"/>
                  </a:lnTo>
                  <a:lnTo>
                    <a:pt x="232327" y="9065"/>
                  </a:lnTo>
                  <a:lnTo>
                    <a:pt x="176073" y="10095"/>
                  </a:lnTo>
                  <a:lnTo>
                    <a:pt x="114951" y="10400"/>
                  </a:lnTo>
                  <a:lnTo>
                    <a:pt x="57977" y="1607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5550206" y="1407800"/>
              <a:ext cx="218366" cy="287289"/>
            </a:xfrm>
            <a:custGeom>
              <a:avLst/>
              <a:gdLst/>
              <a:ahLst/>
              <a:cxnLst/>
              <a:rect l="0" t="0" r="0" b="0"/>
              <a:pathLst>
                <a:path w="218366" h="287289">
                  <a:moveTo>
                    <a:pt x="208882" y="13547"/>
                  </a:moveTo>
                  <a:lnTo>
                    <a:pt x="192114" y="2368"/>
                  </a:lnTo>
                  <a:lnTo>
                    <a:pt x="174523" y="0"/>
                  </a:lnTo>
                  <a:lnTo>
                    <a:pt x="115883" y="12196"/>
                  </a:lnTo>
                  <a:lnTo>
                    <a:pt x="52803" y="42369"/>
                  </a:lnTo>
                  <a:lnTo>
                    <a:pt x="17611" y="71016"/>
                  </a:lnTo>
                  <a:lnTo>
                    <a:pt x="2600" y="89391"/>
                  </a:lnTo>
                  <a:lnTo>
                    <a:pt x="0" y="98035"/>
                  </a:lnTo>
                  <a:lnTo>
                    <a:pt x="607" y="106137"/>
                  </a:lnTo>
                  <a:lnTo>
                    <a:pt x="3351" y="113878"/>
                  </a:lnTo>
                  <a:lnTo>
                    <a:pt x="9860" y="120209"/>
                  </a:lnTo>
                  <a:lnTo>
                    <a:pt x="41378" y="134707"/>
                  </a:lnTo>
                  <a:lnTo>
                    <a:pt x="93949" y="146967"/>
                  </a:lnTo>
                  <a:lnTo>
                    <a:pt x="149394" y="155325"/>
                  </a:lnTo>
                  <a:lnTo>
                    <a:pt x="180207" y="170459"/>
                  </a:lnTo>
                  <a:lnTo>
                    <a:pt x="209744" y="189761"/>
                  </a:lnTo>
                  <a:lnTo>
                    <a:pt x="215306" y="198873"/>
                  </a:lnTo>
                  <a:lnTo>
                    <a:pt x="218365" y="221476"/>
                  </a:lnTo>
                  <a:lnTo>
                    <a:pt x="212707" y="240880"/>
                  </a:lnTo>
                  <a:lnTo>
                    <a:pt x="207922" y="249331"/>
                  </a:lnTo>
                  <a:lnTo>
                    <a:pt x="190128" y="261839"/>
                  </a:lnTo>
                  <a:lnTo>
                    <a:pt x="127975" y="283783"/>
                  </a:lnTo>
                  <a:lnTo>
                    <a:pt x="103596" y="28728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5948601" y="1684559"/>
              <a:ext cx="39961" cy="157929"/>
            </a:xfrm>
            <a:custGeom>
              <a:avLst/>
              <a:gdLst/>
              <a:ahLst/>
              <a:cxnLst/>
              <a:rect l="0" t="0" r="0" b="0"/>
              <a:pathLst>
                <a:path w="39961" h="157929">
                  <a:moveTo>
                    <a:pt x="0" y="0"/>
                  </a:moveTo>
                  <a:lnTo>
                    <a:pt x="11178" y="11178"/>
                  </a:lnTo>
                  <a:lnTo>
                    <a:pt x="34844" y="73218"/>
                  </a:lnTo>
                  <a:lnTo>
                    <a:pt x="39960" y="110731"/>
                  </a:lnTo>
                  <a:lnTo>
                    <a:pt x="31585" y="1579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6308649" y="1094963"/>
              <a:ext cx="355890" cy="536955"/>
            </a:xfrm>
            <a:custGeom>
              <a:avLst/>
              <a:gdLst/>
              <a:ahLst/>
              <a:cxnLst/>
              <a:rect l="0" t="0" r="0" b="0"/>
              <a:pathLst>
                <a:path w="355890" h="536955">
                  <a:moveTo>
                    <a:pt x="82149" y="536954"/>
                  </a:moveTo>
                  <a:lnTo>
                    <a:pt x="79030" y="488023"/>
                  </a:lnTo>
                  <a:lnTo>
                    <a:pt x="73816" y="440177"/>
                  </a:lnTo>
                  <a:lnTo>
                    <a:pt x="66464" y="382787"/>
                  </a:lnTo>
                  <a:lnTo>
                    <a:pt x="53747" y="334146"/>
                  </a:lnTo>
                  <a:lnTo>
                    <a:pt x="43448" y="280330"/>
                  </a:lnTo>
                  <a:lnTo>
                    <a:pt x="32987" y="221101"/>
                  </a:lnTo>
                  <a:lnTo>
                    <a:pt x="22479" y="167157"/>
                  </a:lnTo>
                  <a:lnTo>
                    <a:pt x="8447" y="109535"/>
                  </a:lnTo>
                  <a:lnTo>
                    <a:pt x="0" y="58421"/>
                  </a:lnTo>
                  <a:lnTo>
                    <a:pt x="3986" y="47137"/>
                  </a:lnTo>
                  <a:lnTo>
                    <a:pt x="20894" y="28359"/>
                  </a:lnTo>
                  <a:lnTo>
                    <a:pt x="67898" y="10223"/>
                  </a:lnTo>
                  <a:lnTo>
                    <a:pt x="120690" y="3029"/>
                  </a:lnTo>
                  <a:lnTo>
                    <a:pt x="173377" y="898"/>
                  </a:lnTo>
                  <a:lnTo>
                    <a:pt x="231622" y="266"/>
                  </a:lnTo>
                  <a:lnTo>
                    <a:pt x="287744" y="79"/>
                  </a:lnTo>
                  <a:lnTo>
                    <a:pt x="317413" y="35"/>
                  </a:lnTo>
                  <a:lnTo>
                    <a:pt x="35588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6432911" y="1452932"/>
              <a:ext cx="84230" cy="21058"/>
            </a:xfrm>
            <a:custGeom>
              <a:avLst/>
              <a:gdLst/>
              <a:ahLst/>
              <a:cxnLst/>
              <a:rect l="0" t="0" r="0" b="0"/>
              <a:pathLst>
                <a:path w="84230" h="21058">
                  <a:moveTo>
                    <a:pt x="84229" y="0"/>
                  </a:moveTo>
                  <a:lnTo>
                    <a:pt x="25612" y="14654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6607226" y="1442404"/>
              <a:ext cx="99428" cy="192110"/>
            </a:xfrm>
            <a:custGeom>
              <a:avLst/>
              <a:gdLst/>
              <a:ahLst/>
              <a:cxnLst/>
              <a:rect l="0" t="0" r="0" b="0"/>
              <a:pathLst>
                <a:path w="99428" h="192110">
                  <a:moveTo>
                    <a:pt x="15199" y="136870"/>
                  </a:moveTo>
                  <a:lnTo>
                    <a:pt x="38918" y="189898"/>
                  </a:lnTo>
                  <a:lnTo>
                    <a:pt x="39200" y="192109"/>
                  </a:lnTo>
                  <a:lnTo>
                    <a:pt x="25962" y="165156"/>
                  </a:lnTo>
                  <a:lnTo>
                    <a:pt x="4691" y="104995"/>
                  </a:lnTo>
                  <a:lnTo>
                    <a:pt x="0" y="84099"/>
                  </a:lnTo>
                  <a:lnTo>
                    <a:pt x="1814" y="63113"/>
                  </a:lnTo>
                  <a:lnTo>
                    <a:pt x="9639" y="45208"/>
                  </a:lnTo>
                  <a:lnTo>
                    <a:pt x="15002" y="37158"/>
                  </a:lnTo>
                  <a:lnTo>
                    <a:pt x="30319" y="25093"/>
                  </a:lnTo>
                  <a:lnTo>
                    <a:pt x="76635" y="5211"/>
                  </a:lnTo>
                  <a:lnTo>
                    <a:pt x="99427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6797423" y="1493601"/>
              <a:ext cx="225085" cy="190959"/>
            </a:xfrm>
            <a:custGeom>
              <a:avLst/>
              <a:gdLst/>
              <a:ahLst/>
              <a:cxnLst/>
              <a:rect l="0" t="0" r="0" b="0"/>
              <a:pathLst>
                <a:path w="225085" h="190959">
                  <a:moveTo>
                    <a:pt x="119799" y="106730"/>
                  </a:moveTo>
                  <a:lnTo>
                    <a:pt x="125866" y="73108"/>
                  </a:lnTo>
                  <a:lnTo>
                    <a:pt x="123275" y="48113"/>
                  </a:lnTo>
                  <a:lnTo>
                    <a:pt x="115105" y="27646"/>
                  </a:lnTo>
                  <a:lnTo>
                    <a:pt x="109651" y="18912"/>
                  </a:lnTo>
                  <a:lnTo>
                    <a:pt x="91113" y="6089"/>
                  </a:lnTo>
                  <a:lnTo>
                    <a:pt x="79618" y="1031"/>
                  </a:lnTo>
                  <a:lnTo>
                    <a:pt x="69615" y="0"/>
                  </a:lnTo>
                  <a:lnTo>
                    <a:pt x="52262" y="5092"/>
                  </a:lnTo>
                  <a:lnTo>
                    <a:pt x="29339" y="21113"/>
                  </a:lnTo>
                  <a:lnTo>
                    <a:pt x="13317" y="46267"/>
                  </a:lnTo>
                  <a:lnTo>
                    <a:pt x="1162" y="75947"/>
                  </a:lnTo>
                  <a:lnTo>
                    <a:pt x="0" y="96558"/>
                  </a:lnTo>
                  <a:lnTo>
                    <a:pt x="8788" y="138386"/>
                  </a:lnTo>
                  <a:lnTo>
                    <a:pt x="14206" y="146551"/>
                  </a:lnTo>
                  <a:lnTo>
                    <a:pt x="29586" y="158744"/>
                  </a:lnTo>
                  <a:lnTo>
                    <a:pt x="51239" y="161823"/>
                  </a:lnTo>
                  <a:lnTo>
                    <a:pt x="63564" y="161006"/>
                  </a:lnTo>
                  <a:lnTo>
                    <a:pt x="83498" y="150740"/>
                  </a:lnTo>
                  <a:lnTo>
                    <a:pt x="98986" y="134479"/>
                  </a:lnTo>
                  <a:lnTo>
                    <a:pt x="122417" y="85168"/>
                  </a:lnTo>
                  <a:lnTo>
                    <a:pt x="126224" y="84167"/>
                  </a:lnTo>
                  <a:lnTo>
                    <a:pt x="129932" y="89348"/>
                  </a:lnTo>
                  <a:lnTo>
                    <a:pt x="162804" y="149167"/>
                  </a:lnTo>
                  <a:lnTo>
                    <a:pt x="177517" y="167705"/>
                  </a:lnTo>
                  <a:lnTo>
                    <a:pt x="203192" y="183548"/>
                  </a:lnTo>
                  <a:lnTo>
                    <a:pt x="225084" y="19095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7060676" y="1480605"/>
              <a:ext cx="130289" cy="190945"/>
            </a:xfrm>
            <a:custGeom>
              <a:avLst/>
              <a:gdLst/>
              <a:ahLst/>
              <a:cxnLst/>
              <a:rect l="0" t="0" r="0" b="0"/>
              <a:pathLst>
                <a:path w="130289" h="190945">
                  <a:moveTo>
                    <a:pt x="119759" y="24970"/>
                  </a:moveTo>
                  <a:lnTo>
                    <a:pt x="101778" y="9329"/>
                  </a:lnTo>
                  <a:lnTo>
                    <a:pt x="84862" y="1250"/>
                  </a:lnTo>
                  <a:lnTo>
                    <a:pt x="65644" y="0"/>
                  </a:lnTo>
                  <a:lnTo>
                    <a:pt x="55606" y="1304"/>
                  </a:lnTo>
                  <a:lnTo>
                    <a:pt x="38214" y="12112"/>
                  </a:lnTo>
                  <a:lnTo>
                    <a:pt x="23855" y="28614"/>
                  </a:lnTo>
                  <a:lnTo>
                    <a:pt x="1210" y="78092"/>
                  </a:lnTo>
                  <a:lnTo>
                    <a:pt x="0" y="102002"/>
                  </a:lnTo>
                  <a:lnTo>
                    <a:pt x="8756" y="149890"/>
                  </a:lnTo>
                  <a:lnTo>
                    <a:pt x="14172" y="158553"/>
                  </a:lnTo>
                  <a:lnTo>
                    <a:pt x="29547" y="171298"/>
                  </a:lnTo>
                  <a:lnTo>
                    <a:pt x="57935" y="185049"/>
                  </a:lnTo>
                  <a:lnTo>
                    <a:pt x="94162" y="190944"/>
                  </a:lnTo>
                  <a:lnTo>
                    <a:pt x="111503" y="189203"/>
                  </a:lnTo>
                  <a:lnTo>
                    <a:pt x="130288" y="1828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7312092" y="1200248"/>
              <a:ext cx="36800" cy="442198"/>
            </a:xfrm>
            <a:custGeom>
              <a:avLst/>
              <a:gdLst/>
              <a:ahLst/>
              <a:cxnLst/>
              <a:rect l="0" t="0" r="0" b="0"/>
              <a:pathLst>
                <a:path w="36800" h="442198">
                  <a:moveTo>
                    <a:pt x="5214" y="0"/>
                  </a:moveTo>
                  <a:lnTo>
                    <a:pt x="2094" y="57264"/>
                  </a:lnTo>
                  <a:lnTo>
                    <a:pt x="0" y="103535"/>
                  </a:lnTo>
                  <a:lnTo>
                    <a:pt x="4184" y="161091"/>
                  </a:lnTo>
                  <a:lnTo>
                    <a:pt x="6180" y="216351"/>
                  </a:lnTo>
                  <a:lnTo>
                    <a:pt x="13506" y="274753"/>
                  </a:lnTo>
                  <a:lnTo>
                    <a:pt x="18199" y="334092"/>
                  </a:lnTo>
                  <a:lnTo>
                    <a:pt x="30266" y="395367"/>
                  </a:lnTo>
                  <a:lnTo>
                    <a:pt x="36799" y="4421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7169907" y="1347647"/>
              <a:ext cx="273741" cy="21058"/>
            </a:xfrm>
            <a:custGeom>
              <a:avLst/>
              <a:gdLst/>
              <a:ahLst/>
              <a:cxnLst/>
              <a:rect l="0" t="0" r="0" b="0"/>
              <a:pathLst>
                <a:path w="273741" h="21058">
                  <a:moveTo>
                    <a:pt x="273740" y="0"/>
                  </a:moveTo>
                  <a:lnTo>
                    <a:pt x="231049" y="3120"/>
                  </a:lnTo>
                  <a:lnTo>
                    <a:pt x="178221" y="9065"/>
                  </a:lnTo>
                  <a:lnTo>
                    <a:pt x="122996" y="10095"/>
                  </a:lnTo>
                  <a:lnTo>
                    <a:pt x="67769" y="15989"/>
                  </a:lnTo>
                  <a:lnTo>
                    <a:pt x="38308" y="1880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7506819" y="1537160"/>
              <a:ext cx="10529" cy="126343"/>
            </a:xfrm>
            <a:custGeom>
              <a:avLst/>
              <a:gdLst/>
              <a:ahLst/>
              <a:cxnLst/>
              <a:rect l="0" t="0" r="0" b="0"/>
              <a:pathLst>
                <a:path w="10529" h="126343">
                  <a:moveTo>
                    <a:pt x="0" y="0"/>
                  </a:moveTo>
                  <a:lnTo>
                    <a:pt x="0" y="58617"/>
                  </a:lnTo>
                  <a:lnTo>
                    <a:pt x="8333" y="108975"/>
                  </a:lnTo>
                  <a:lnTo>
                    <a:pt x="10528" y="1263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7517347" y="142134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7630054" y="1499985"/>
              <a:ext cx="142852" cy="184772"/>
            </a:xfrm>
            <a:custGeom>
              <a:avLst/>
              <a:gdLst/>
              <a:ahLst/>
              <a:cxnLst/>
              <a:rect l="0" t="0" r="0" b="0"/>
              <a:pathLst>
                <a:path w="142852" h="184772">
                  <a:moveTo>
                    <a:pt x="97863" y="5590"/>
                  </a:moveTo>
                  <a:lnTo>
                    <a:pt x="75506" y="0"/>
                  </a:lnTo>
                  <a:lnTo>
                    <a:pt x="55172" y="3496"/>
                  </a:lnTo>
                  <a:lnTo>
                    <a:pt x="27112" y="18617"/>
                  </a:lnTo>
                  <a:lnTo>
                    <a:pt x="12605" y="32437"/>
                  </a:lnTo>
                  <a:lnTo>
                    <a:pt x="2259" y="50277"/>
                  </a:lnTo>
                  <a:lnTo>
                    <a:pt x="0" y="73024"/>
                  </a:lnTo>
                  <a:lnTo>
                    <a:pt x="8082" y="120166"/>
                  </a:lnTo>
                  <a:lnTo>
                    <a:pt x="23168" y="152622"/>
                  </a:lnTo>
                  <a:lnTo>
                    <a:pt x="42049" y="170763"/>
                  </a:lnTo>
                  <a:lnTo>
                    <a:pt x="53635" y="178876"/>
                  </a:lnTo>
                  <a:lnTo>
                    <a:pt x="78985" y="184771"/>
                  </a:lnTo>
                  <a:lnTo>
                    <a:pt x="103511" y="182322"/>
                  </a:lnTo>
                  <a:lnTo>
                    <a:pt x="122210" y="173435"/>
                  </a:lnTo>
                  <a:lnTo>
                    <a:pt x="135199" y="158566"/>
                  </a:lnTo>
                  <a:lnTo>
                    <a:pt x="140301" y="149688"/>
                  </a:lnTo>
                  <a:lnTo>
                    <a:pt x="142851" y="130465"/>
                  </a:lnTo>
                  <a:lnTo>
                    <a:pt x="134955" y="89528"/>
                  </a:lnTo>
                  <a:lnTo>
                    <a:pt x="119902" y="58146"/>
                  </a:lnTo>
                  <a:lnTo>
                    <a:pt x="104149" y="43376"/>
                  </a:lnTo>
                  <a:lnTo>
                    <a:pt x="88958" y="35252"/>
                  </a:lnTo>
                  <a:lnTo>
                    <a:pt x="84907" y="34723"/>
                  </a:lnTo>
                  <a:lnTo>
                    <a:pt x="76806" y="3717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7770031" y="1510640"/>
              <a:ext cx="256007" cy="173920"/>
            </a:xfrm>
            <a:custGeom>
              <a:avLst/>
              <a:gdLst/>
              <a:ahLst/>
              <a:cxnLst/>
              <a:rect l="0" t="0" r="0" b="0"/>
              <a:pathLst>
                <a:path w="256007" h="173920">
                  <a:moveTo>
                    <a:pt x="0" y="15992"/>
                  </a:moveTo>
                  <a:lnTo>
                    <a:pt x="22356" y="15992"/>
                  </a:lnTo>
                  <a:lnTo>
                    <a:pt x="39572" y="22231"/>
                  </a:lnTo>
                  <a:lnTo>
                    <a:pt x="47439" y="27170"/>
                  </a:lnTo>
                  <a:lnTo>
                    <a:pt x="59298" y="42017"/>
                  </a:lnTo>
                  <a:lnTo>
                    <a:pt x="83888" y="100656"/>
                  </a:lnTo>
                  <a:lnTo>
                    <a:pt x="91536" y="135054"/>
                  </a:lnTo>
                  <a:lnTo>
                    <a:pt x="92610" y="148009"/>
                  </a:lnTo>
                  <a:lnTo>
                    <a:pt x="90986" y="154306"/>
                  </a:lnTo>
                  <a:lnTo>
                    <a:pt x="87563" y="156164"/>
                  </a:lnTo>
                  <a:lnTo>
                    <a:pt x="82942" y="155064"/>
                  </a:lnTo>
                  <a:lnTo>
                    <a:pt x="74687" y="138243"/>
                  </a:lnTo>
                  <a:lnTo>
                    <a:pt x="65446" y="79784"/>
                  </a:lnTo>
                  <a:lnTo>
                    <a:pt x="70421" y="52533"/>
                  </a:lnTo>
                  <a:lnTo>
                    <a:pt x="86376" y="20580"/>
                  </a:lnTo>
                  <a:lnTo>
                    <a:pt x="92678" y="12031"/>
                  </a:lnTo>
                  <a:lnTo>
                    <a:pt x="101560" y="6332"/>
                  </a:lnTo>
                  <a:lnTo>
                    <a:pt x="123907" y="0"/>
                  </a:lnTo>
                  <a:lnTo>
                    <a:pt x="162795" y="2025"/>
                  </a:lnTo>
                  <a:lnTo>
                    <a:pt x="183878" y="10174"/>
                  </a:lnTo>
                  <a:lnTo>
                    <a:pt x="216476" y="34470"/>
                  </a:lnTo>
                  <a:lnTo>
                    <a:pt x="244275" y="70204"/>
                  </a:lnTo>
                  <a:lnTo>
                    <a:pt x="254016" y="90389"/>
                  </a:lnTo>
                  <a:lnTo>
                    <a:pt x="256006" y="111058"/>
                  </a:lnTo>
                  <a:lnTo>
                    <a:pt x="252684" y="17391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8093936" y="1450159"/>
              <a:ext cx="213391" cy="276515"/>
            </a:xfrm>
            <a:custGeom>
              <a:avLst/>
              <a:gdLst/>
              <a:ahLst/>
              <a:cxnLst/>
              <a:rect l="0" t="0" r="0" b="0"/>
              <a:pathLst>
                <a:path w="213391" h="276515">
                  <a:moveTo>
                    <a:pt x="118292" y="13302"/>
                  </a:moveTo>
                  <a:lnTo>
                    <a:pt x="107113" y="2123"/>
                  </a:lnTo>
                  <a:lnTo>
                    <a:pt x="100311" y="0"/>
                  </a:lnTo>
                  <a:lnTo>
                    <a:pt x="73970" y="2602"/>
                  </a:lnTo>
                  <a:lnTo>
                    <a:pt x="33627" y="17080"/>
                  </a:lnTo>
                  <a:lnTo>
                    <a:pt x="23245" y="22840"/>
                  </a:lnTo>
                  <a:lnTo>
                    <a:pt x="8588" y="41717"/>
                  </a:lnTo>
                  <a:lnTo>
                    <a:pt x="3042" y="53303"/>
                  </a:lnTo>
                  <a:lnTo>
                    <a:pt x="0" y="78653"/>
                  </a:lnTo>
                  <a:lnTo>
                    <a:pt x="3717" y="103178"/>
                  </a:lnTo>
                  <a:lnTo>
                    <a:pt x="13167" y="121877"/>
                  </a:lnTo>
                  <a:lnTo>
                    <a:pt x="28286" y="134867"/>
                  </a:lnTo>
                  <a:lnTo>
                    <a:pt x="37232" y="139969"/>
                  </a:lnTo>
                  <a:lnTo>
                    <a:pt x="59648" y="142518"/>
                  </a:lnTo>
                  <a:lnTo>
                    <a:pt x="112167" y="140211"/>
                  </a:lnTo>
                  <a:lnTo>
                    <a:pt x="153652" y="145401"/>
                  </a:lnTo>
                  <a:lnTo>
                    <a:pt x="189990" y="159937"/>
                  </a:lnTo>
                  <a:lnTo>
                    <a:pt x="205920" y="175569"/>
                  </a:lnTo>
                  <a:lnTo>
                    <a:pt x="211805" y="184651"/>
                  </a:lnTo>
                  <a:lnTo>
                    <a:pt x="213390" y="195385"/>
                  </a:lnTo>
                  <a:lnTo>
                    <a:pt x="208911" y="219790"/>
                  </a:lnTo>
                  <a:lnTo>
                    <a:pt x="196002" y="239995"/>
                  </a:lnTo>
                  <a:lnTo>
                    <a:pt x="187646" y="248659"/>
                  </a:lnTo>
                  <a:lnTo>
                    <a:pt x="165883" y="258284"/>
                  </a:lnTo>
                  <a:lnTo>
                    <a:pt x="107764" y="2765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8412269" y="1684559"/>
              <a:ext cx="42115" cy="115815"/>
            </a:xfrm>
            <a:custGeom>
              <a:avLst/>
              <a:gdLst/>
              <a:ahLst/>
              <a:cxnLst/>
              <a:rect l="0" t="0" r="0" b="0"/>
              <a:pathLst>
                <a:path w="42115" h="115815">
                  <a:moveTo>
                    <a:pt x="0" y="0"/>
                  </a:moveTo>
                  <a:lnTo>
                    <a:pt x="25195" y="53875"/>
                  </a:lnTo>
                  <a:lnTo>
                    <a:pt x="38426" y="91881"/>
                  </a:lnTo>
                  <a:lnTo>
                    <a:pt x="42114" y="1158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4" name="Group 43"/>
          <p:cNvGrpSpPr/>
          <p:nvPr/>
        </p:nvGrpSpPr>
        <p:grpSpPr>
          <a:xfrm>
            <a:off x="2147813" y="2250703"/>
            <a:ext cx="3421906" cy="949961"/>
            <a:chOff x="2147813" y="2250703"/>
            <a:chExt cx="3421906" cy="949961"/>
          </a:xfrm>
        </p:grpSpPr>
        <p:sp>
          <p:nvSpPr>
            <p:cNvPr id="31" name="Freeform 30"/>
            <p:cNvSpPr/>
            <p:nvPr/>
          </p:nvSpPr>
          <p:spPr>
            <a:xfrm>
              <a:off x="2445377" y="2612204"/>
              <a:ext cx="270976" cy="267788"/>
            </a:xfrm>
            <a:custGeom>
              <a:avLst/>
              <a:gdLst/>
              <a:ahLst/>
              <a:cxnLst/>
              <a:rect l="0" t="0" r="0" b="0"/>
              <a:pathLst>
                <a:path w="270976" h="267788">
                  <a:moveTo>
                    <a:pt x="155161" y="83091"/>
                  </a:moveTo>
                  <a:lnTo>
                    <a:pt x="160751" y="66323"/>
                  </a:lnTo>
                  <a:lnTo>
                    <a:pt x="160375" y="48732"/>
                  </a:lnTo>
                  <a:lnTo>
                    <a:pt x="158637" y="39128"/>
                  </a:lnTo>
                  <a:lnTo>
                    <a:pt x="139424" y="8844"/>
                  </a:lnTo>
                  <a:lnTo>
                    <a:pt x="130632" y="3177"/>
                  </a:lnTo>
                  <a:lnTo>
                    <a:pt x="111504" y="0"/>
                  </a:lnTo>
                  <a:lnTo>
                    <a:pt x="94424" y="5608"/>
                  </a:lnTo>
                  <a:lnTo>
                    <a:pt x="37411" y="53980"/>
                  </a:lnTo>
                  <a:lnTo>
                    <a:pt x="18367" y="89413"/>
                  </a:lnTo>
                  <a:lnTo>
                    <a:pt x="2622" y="136073"/>
                  </a:lnTo>
                  <a:lnTo>
                    <a:pt x="0" y="174308"/>
                  </a:lnTo>
                  <a:lnTo>
                    <a:pt x="2763" y="219262"/>
                  </a:lnTo>
                  <a:lnTo>
                    <a:pt x="920" y="230024"/>
                  </a:lnTo>
                  <a:lnTo>
                    <a:pt x="3201" y="239538"/>
                  </a:lnTo>
                  <a:lnTo>
                    <a:pt x="15094" y="256348"/>
                  </a:lnTo>
                  <a:lnTo>
                    <a:pt x="35197" y="265379"/>
                  </a:lnTo>
                  <a:lnTo>
                    <a:pt x="47109" y="267787"/>
                  </a:lnTo>
                  <a:lnTo>
                    <a:pt x="57390" y="267053"/>
                  </a:lnTo>
                  <a:lnTo>
                    <a:pt x="112691" y="243641"/>
                  </a:lnTo>
                  <a:lnTo>
                    <a:pt x="128877" y="232045"/>
                  </a:lnTo>
                  <a:lnTo>
                    <a:pt x="151143" y="201185"/>
                  </a:lnTo>
                  <a:lnTo>
                    <a:pt x="161380" y="156816"/>
                  </a:lnTo>
                  <a:lnTo>
                    <a:pt x="156433" y="106233"/>
                  </a:lnTo>
                  <a:lnTo>
                    <a:pt x="150657" y="84018"/>
                  </a:lnTo>
                  <a:lnTo>
                    <a:pt x="148649" y="82539"/>
                  </a:lnTo>
                  <a:lnTo>
                    <a:pt x="146418" y="96494"/>
                  </a:lnTo>
                  <a:lnTo>
                    <a:pt x="150751" y="126057"/>
                  </a:lnTo>
                  <a:lnTo>
                    <a:pt x="165033" y="162632"/>
                  </a:lnTo>
                  <a:lnTo>
                    <a:pt x="213610" y="215424"/>
                  </a:lnTo>
                  <a:lnTo>
                    <a:pt x="241110" y="231615"/>
                  </a:lnTo>
                  <a:lnTo>
                    <a:pt x="270975" y="24101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2694773" y="2639503"/>
              <a:ext cx="211093" cy="212898"/>
            </a:xfrm>
            <a:custGeom>
              <a:avLst/>
              <a:gdLst/>
              <a:ahLst/>
              <a:cxnLst/>
              <a:rect l="0" t="0" r="0" b="0"/>
              <a:pathLst>
                <a:path w="211093" h="212898">
                  <a:moveTo>
                    <a:pt x="21579" y="66320"/>
                  </a:moveTo>
                  <a:lnTo>
                    <a:pt x="12514" y="124937"/>
                  </a:lnTo>
                  <a:lnTo>
                    <a:pt x="9000" y="184007"/>
                  </a:lnTo>
                  <a:lnTo>
                    <a:pt x="0" y="204803"/>
                  </a:lnTo>
                  <a:lnTo>
                    <a:pt x="174" y="210115"/>
                  </a:lnTo>
                  <a:lnTo>
                    <a:pt x="3800" y="212486"/>
                  </a:lnTo>
                  <a:lnTo>
                    <a:pt x="9726" y="212897"/>
                  </a:lnTo>
                  <a:lnTo>
                    <a:pt x="12507" y="209662"/>
                  </a:lnTo>
                  <a:lnTo>
                    <a:pt x="12502" y="151391"/>
                  </a:lnTo>
                  <a:lnTo>
                    <a:pt x="22559" y="94259"/>
                  </a:lnTo>
                  <a:lnTo>
                    <a:pt x="30203" y="64700"/>
                  </a:lnTo>
                  <a:lnTo>
                    <a:pt x="47661" y="34905"/>
                  </a:lnTo>
                  <a:lnTo>
                    <a:pt x="60857" y="18823"/>
                  </a:lnTo>
                  <a:lnTo>
                    <a:pt x="87029" y="2204"/>
                  </a:lnTo>
                  <a:lnTo>
                    <a:pt x="106820" y="0"/>
                  </a:lnTo>
                  <a:lnTo>
                    <a:pt x="117011" y="1050"/>
                  </a:lnTo>
                  <a:lnTo>
                    <a:pt x="134573" y="11575"/>
                  </a:lnTo>
                  <a:lnTo>
                    <a:pt x="164912" y="41338"/>
                  </a:lnTo>
                  <a:lnTo>
                    <a:pt x="189037" y="96580"/>
                  </a:lnTo>
                  <a:lnTo>
                    <a:pt x="206281" y="151544"/>
                  </a:lnTo>
                  <a:lnTo>
                    <a:pt x="211092" y="20319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2971802" y="2345966"/>
              <a:ext cx="186748" cy="505849"/>
            </a:xfrm>
            <a:custGeom>
              <a:avLst/>
              <a:gdLst/>
              <a:ahLst/>
              <a:cxnLst/>
              <a:rect l="0" t="0" r="0" b="0"/>
              <a:pathLst>
                <a:path w="186748" h="505849">
                  <a:moveTo>
                    <a:pt x="123576" y="391443"/>
                  </a:moveTo>
                  <a:lnTo>
                    <a:pt x="114001" y="367396"/>
                  </a:lnTo>
                  <a:lnTo>
                    <a:pt x="103332" y="353070"/>
                  </a:lnTo>
                  <a:lnTo>
                    <a:pt x="84553" y="345142"/>
                  </a:lnTo>
                  <a:lnTo>
                    <a:pt x="72994" y="343028"/>
                  </a:lnTo>
                  <a:lnTo>
                    <a:pt x="62949" y="343959"/>
                  </a:lnTo>
                  <a:lnTo>
                    <a:pt x="45548" y="351231"/>
                  </a:lnTo>
                  <a:lnTo>
                    <a:pt x="22598" y="368480"/>
                  </a:lnTo>
                  <a:lnTo>
                    <a:pt x="6569" y="393998"/>
                  </a:lnTo>
                  <a:lnTo>
                    <a:pt x="0" y="429375"/>
                  </a:lnTo>
                  <a:lnTo>
                    <a:pt x="6186" y="474845"/>
                  </a:lnTo>
                  <a:lnTo>
                    <a:pt x="12131" y="496361"/>
                  </a:lnTo>
                  <a:lnTo>
                    <a:pt x="22373" y="502332"/>
                  </a:lnTo>
                  <a:lnTo>
                    <a:pt x="55590" y="505848"/>
                  </a:lnTo>
                  <a:lnTo>
                    <a:pt x="70063" y="502808"/>
                  </a:lnTo>
                  <a:lnTo>
                    <a:pt x="92384" y="490071"/>
                  </a:lnTo>
                  <a:lnTo>
                    <a:pt x="106983" y="472712"/>
                  </a:lnTo>
                  <a:lnTo>
                    <a:pt x="121779" y="436970"/>
                  </a:lnTo>
                  <a:lnTo>
                    <a:pt x="133572" y="389335"/>
                  </a:lnTo>
                  <a:lnTo>
                    <a:pt x="144475" y="335056"/>
                  </a:lnTo>
                  <a:lnTo>
                    <a:pt x="151995" y="277640"/>
                  </a:lnTo>
                  <a:lnTo>
                    <a:pt x="154223" y="220463"/>
                  </a:lnTo>
                  <a:lnTo>
                    <a:pt x="154883" y="159068"/>
                  </a:lnTo>
                  <a:lnTo>
                    <a:pt x="151959" y="102663"/>
                  </a:lnTo>
                  <a:lnTo>
                    <a:pt x="134902" y="41682"/>
                  </a:lnTo>
                  <a:lnTo>
                    <a:pt x="121342" y="4320"/>
                  </a:lnTo>
                  <a:lnTo>
                    <a:pt x="117408" y="0"/>
                  </a:lnTo>
                  <a:lnTo>
                    <a:pt x="113615" y="630"/>
                  </a:lnTo>
                  <a:lnTo>
                    <a:pt x="109916" y="4559"/>
                  </a:lnTo>
                  <a:lnTo>
                    <a:pt x="105807" y="21403"/>
                  </a:lnTo>
                  <a:lnTo>
                    <a:pt x="103169" y="70344"/>
                  </a:lnTo>
                  <a:lnTo>
                    <a:pt x="102712" y="116798"/>
                  </a:lnTo>
                  <a:lnTo>
                    <a:pt x="108165" y="173196"/>
                  </a:lnTo>
                  <a:lnTo>
                    <a:pt x="111601" y="228771"/>
                  </a:lnTo>
                  <a:lnTo>
                    <a:pt x="115101" y="291547"/>
                  </a:lnTo>
                  <a:lnTo>
                    <a:pt x="135897" y="345887"/>
                  </a:lnTo>
                  <a:lnTo>
                    <a:pt x="173256" y="397625"/>
                  </a:lnTo>
                  <a:lnTo>
                    <a:pt x="186747" y="4125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3638266" y="2250703"/>
              <a:ext cx="411618" cy="549878"/>
            </a:xfrm>
            <a:custGeom>
              <a:avLst/>
              <a:gdLst/>
              <a:ahLst/>
              <a:cxnLst/>
              <a:rect l="0" t="0" r="0" b="0"/>
              <a:pathLst>
                <a:path w="411618" h="549878">
                  <a:moveTo>
                    <a:pt x="99350" y="507763"/>
                  </a:moveTo>
                  <a:lnTo>
                    <a:pt x="99350" y="449146"/>
                  </a:lnTo>
                  <a:lnTo>
                    <a:pt x="90945" y="393802"/>
                  </a:lnTo>
                  <a:lnTo>
                    <a:pt x="78019" y="333997"/>
                  </a:lnTo>
                  <a:lnTo>
                    <a:pt x="64201" y="270928"/>
                  </a:lnTo>
                  <a:lnTo>
                    <a:pt x="49037" y="213756"/>
                  </a:lnTo>
                  <a:lnTo>
                    <a:pt x="32450" y="165496"/>
                  </a:lnTo>
                  <a:lnTo>
                    <a:pt x="15772" y="103026"/>
                  </a:lnTo>
                  <a:lnTo>
                    <a:pt x="0" y="45283"/>
                  </a:lnTo>
                  <a:lnTo>
                    <a:pt x="1772" y="23796"/>
                  </a:lnTo>
                  <a:lnTo>
                    <a:pt x="7392" y="15492"/>
                  </a:lnTo>
                  <a:lnTo>
                    <a:pt x="26114" y="3147"/>
                  </a:lnTo>
                  <a:lnTo>
                    <a:pt x="46914" y="0"/>
                  </a:lnTo>
                  <a:lnTo>
                    <a:pt x="108952" y="10485"/>
                  </a:lnTo>
                  <a:lnTo>
                    <a:pt x="156138" y="22600"/>
                  </a:lnTo>
                  <a:lnTo>
                    <a:pt x="211476" y="50710"/>
                  </a:lnTo>
                  <a:lnTo>
                    <a:pt x="242537" y="67403"/>
                  </a:lnTo>
                  <a:lnTo>
                    <a:pt x="304701" y="114807"/>
                  </a:lnTo>
                  <a:lnTo>
                    <a:pt x="348374" y="162411"/>
                  </a:lnTo>
                  <a:lnTo>
                    <a:pt x="382637" y="217320"/>
                  </a:lnTo>
                  <a:lnTo>
                    <a:pt x="403096" y="270627"/>
                  </a:lnTo>
                  <a:lnTo>
                    <a:pt x="411617" y="319737"/>
                  </a:lnTo>
                  <a:lnTo>
                    <a:pt x="408907" y="383145"/>
                  </a:lnTo>
                  <a:lnTo>
                    <a:pt x="400318" y="405974"/>
                  </a:lnTo>
                  <a:lnTo>
                    <a:pt x="366668" y="462816"/>
                  </a:lnTo>
                  <a:lnTo>
                    <a:pt x="310692" y="512329"/>
                  </a:lnTo>
                  <a:lnTo>
                    <a:pt x="266789" y="533968"/>
                  </a:lnTo>
                  <a:lnTo>
                    <a:pt x="214269" y="546388"/>
                  </a:lnTo>
                  <a:lnTo>
                    <a:pt x="158835" y="549188"/>
                  </a:lnTo>
                  <a:lnTo>
                    <a:pt x="120407" y="54987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4119750" y="2552601"/>
              <a:ext cx="144975" cy="198602"/>
            </a:xfrm>
            <a:custGeom>
              <a:avLst/>
              <a:gdLst/>
              <a:ahLst/>
              <a:cxnLst/>
              <a:rect l="0" t="0" r="0" b="0"/>
              <a:pathLst>
                <a:path w="144975" h="198602">
                  <a:moveTo>
                    <a:pt x="7421" y="132165"/>
                  </a:moveTo>
                  <a:lnTo>
                    <a:pt x="68531" y="114207"/>
                  </a:lnTo>
                  <a:lnTo>
                    <a:pt x="122963" y="91427"/>
                  </a:lnTo>
                  <a:lnTo>
                    <a:pt x="137931" y="75455"/>
                  </a:lnTo>
                  <a:lnTo>
                    <a:pt x="143561" y="66282"/>
                  </a:lnTo>
                  <a:lnTo>
                    <a:pt x="144974" y="56658"/>
                  </a:lnTo>
                  <a:lnTo>
                    <a:pt x="140305" y="36605"/>
                  </a:lnTo>
                  <a:lnTo>
                    <a:pt x="127312" y="19114"/>
                  </a:lnTo>
                  <a:lnTo>
                    <a:pt x="118934" y="11175"/>
                  </a:lnTo>
                  <a:lnTo>
                    <a:pt x="97146" y="2353"/>
                  </a:lnTo>
                  <a:lnTo>
                    <a:pt x="84785" y="0"/>
                  </a:lnTo>
                  <a:lnTo>
                    <a:pt x="61692" y="3625"/>
                  </a:lnTo>
                  <a:lnTo>
                    <a:pt x="32080" y="18820"/>
                  </a:lnTo>
                  <a:lnTo>
                    <a:pt x="23860" y="25017"/>
                  </a:lnTo>
                  <a:lnTo>
                    <a:pt x="11608" y="44379"/>
                  </a:lnTo>
                  <a:lnTo>
                    <a:pt x="3432" y="68583"/>
                  </a:lnTo>
                  <a:lnTo>
                    <a:pt x="0" y="107347"/>
                  </a:lnTo>
                  <a:lnTo>
                    <a:pt x="3342" y="130494"/>
                  </a:lnTo>
                  <a:lnTo>
                    <a:pt x="11847" y="149360"/>
                  </a:lnTo>
                  <a:lnTo>
                    <a:pt x="24596" y="165544"/>
                  </a:lnTo>
                  <a:lnTo>
                    <a:pt x="51504" y="186639"/>
                  </a:lnTo>
                  <a:lnTo>
                    <a:pt x="71467" y="196540"/>
                  </a:lnTo>
                  <a:lnTo>
                    <a:pt x="92037" y="198601"/>
                  </a:lnTo>
                  <a:lnTo>
                    <a:pt x="133763" y="19533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4346040" y="2583872"/>
              <a:ext cx="139101" cy="129470"/>
            </a:xfrm>
            <a:custGeom>
              <a:avLst/>
              <a:gdLst/>
              <a:ahLst/>
              <a:cxnLst/>
              <a:rect l="0" t="0" r="0" b="0"/>
              <a:pathLst>
                <a:path w="139101" h="129470">
                  <a:moveTo>
                    <a:pt x="139100" y="27195"/>
                  </a:moveTo>
                  <a:lnTo>
                    <a:pt x="127921" y="10427"/>
                  </a:lnTo>
                  <a:lnTo>
                    <a:pt x="119949" y="5488"/>
                  </a:lnTo>
                  <a:lnTo>
                    <a:pt x="98613" y="0"/>
                  </a:lnTo>
                  <a:lnTo>
                    <a:pt x="47958" y="4882"/>
                  </a:lnTo>
                  <a:lnTo>
                    <a:pt x="24892" y="10649"/>
                  </a:lnTo>
                  <a:lnTo>
                    <a:pt x="16168" y="17334"/>
                  </a:lnTo>
                  <a:lnTo>
                    <a:pt x="3355" y="37240"/>
                  </a:lnTo>
                  <a:lnTo>
                    <a:pt x="0" y="61685"/>
                  </a:lnTo>
                  <a:lnTo>
                    <a:pt x="3578" y="85808"/>
                  </a:lnTo>
                  <a:lnTo>
                    <a:pt x="12967" y="104328"/>
                  </a:lnTo>
                  <a:lnTo>
                    <a:pt x="28058" y="117238"/>
                  </a:lnTo>
                  <a:lnTo>
                    <a:pt x="36996" y="122319"/>
                  </a:lnTo>
                  <a:lnTo>
                    <a:pt x="77521" y="129469"/>
                  </a:lnTo>
                  <a:lnTo>
                    <a:pt x="100423" y="124903"/>
                  </a:lnTo>
                  <a:lnTo>
                    <a:pt x="128571" y="11142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4569367" y="2611067"/>
              <a:ext cx="42116" cy="105286"/>
            </a:xfrm>
            <a:custGeom>
              <a:avLst/>
              <a:gdLst/>
              <a:ahLst/>
              <a:cxnLst/>
              <a:rect l="0" t="0" r="0" b="0"/>
              <a:pathLst>
                <a:path w="42116" h="105286">
                  <a:moveTo>
                    <a:pt x="0" y="0"/>
                  </a:moveTo>
                  <a:lnTo>
                    <a:pt x="17959" y="53875"/>
                  </a:lnTo>
                  <a:lnTo>
                    <a:pt x="31668" y="88761"/>
                  </a:lnTo>
                  <a:lnTo>
                    <a:pt x="42115" y="1052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4579896" y="253736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4685181" y="2622829"/>
              <a:ext cx="263214" cy="125109"/>
            </a:xfrm>
            <a:custGeom>
              <a:avLst/>
              <a:gdLst/>
              <a:ahLst/>
              <a:cxnLst/>
              <a:rect l="0" t="0" r="0" b="0"/>
              <a:pathLst>
                <a:path w="263214" h="125109">
                  <a:moveTo>
                    <a:pt x="0" y="40880"/>
                  </a:moveTo>
                  <a:lnTo>
                    <a:pt x="5589" y="57648"/>
                  </a:lnTo>
                  <a:lnTo>
                    <a:pt x="7236" y="56738"/>
                  </a:lnTo>
                  <a:lnTo>
                    <a:pt x="15684" y="9072"/>
                  </a:lnTo>
                  <a:lnTo>
                    <a:pt x="22154" y="3297"/>
                  </a:lnTo>
                  <a:lnTo>
                    <a:pt x="31147" y="617"/>
                  </a:lnTo>
                  <a:lnTo>
                    <a:pt x="41822" y="0"/>
                  </a:lnTo>
                  <a:lnTo>
                    <a:pt x="59921" y="5554"/>
                  </a:lnTo>
                  <a:lnTo>
                    <a:pt x="105000" y="41476"/>
                  </a:lnTo>
                  <a:lnTo>
                    <a:pt x="133305" y="69074"/>
                  </a:lnTo>
                  <a:lnTo>
                    <a:pt x="136833" y="70205"/>
                  </a:lnTo>
                  <a:lnTo>
                    <a:pt x="138015" y="67449"/>
                  </a:lnTo>
                  <a:lnTo>
                    <a:pt x="137097" y="32221"/>
                  </a:lnTo>
                  <a:lnTo>
                    <a:pt x="141701" y="24579"/>
                  </a:lnTo>
                  <a:lnTo>
                    <a:pt x="149449" y="19484"/>
                  </a:lnTo>
                  <a:lnTo>
                    <a:pt x="159294" y="16088"/>
                  </a:lnTo>
                  <a:lnTo>
                    <a:pt x="168197" y="16163"/>
                  </a:lnTo>
                  <a:lnTo>
                    <a:pt x="184329" y="22486"/>
                  </a:lnTo>
                  <a:lnTo>
                    <a:pt x="206564" y="39200"/>
                  </a:lnTo>
                  <a:lnTo>
                    <a:pt x="233869" y="74214"/>
                  </a:lnTo>
                  <a:lnTo>
                    <a:pt x="263213" y="12510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5021409" y="2642104"/>
              <a:ext cx="200726" cy="117156"/>
            </a:xfrm>
            <a:custGeom>
              <a:avLst/>
              <a:gdLst/>
              <a:ahLst/>
              <a:cxnLst/>
              <a:rect l="0" t="0" r="0" b="0"/>
              <a:pathLst>
                <a:path w="200726" h="117156">
                  <a:moveTo>
                    <a:pt x="84912" y="21605"/>
                  </a:moveTo>
                  <a:lnTo>
                    <a:pt x="73733" y="4838"/>
                  </a:lnTo>
                  <a:lnTo>
                    <a:pt x="66931" y="1068"/>
                  </a:lnTo>
                  <a:lnTo>
                    <a:pt x="50014" y="0"/>
                  </a:lnTo>
                  <a:lnTo>
                    <a:pt x="33917" y="6544"/>
                  </a:lnTo>
                  <a:lnTo>
                    <a:pt x="18964" y="18421"/>
                  </a:lnTo>
                  <a:lnTo>
                    <a:pt x="4519" y="35398"/>
                  </a:lnTo>
                  <a:lnTo>
                    <a:pt x="901" y="44838"/>
                  </a:lnTo>
                  <a:lnTo>
                    <a:pt x="0" y="64687"/>
                  </a:lnTo>
                  <a:lnTo>
                    <a:pt x="6070" y="95592"/>
                  </a:lnTo>
                  <a:lnTo>
                    <a:pt x="11294" y="103685"/>
                  </a:lnTo>
                  <a:lnTo>
                    <a:pt x="26457" y="115797"/>
                  </a:lnTo>
                  <a:lnTo>
                    <a:pt x="35413" y="117155"/>
                  </a:lnTo>
                  <a:lnTo>
                    <a:pt x="54724" y="112425"/>
                  </a:lnTo>
                  <a:lnTo>
                    <a:pt x="71885" y="99404"/>
                  </a:lnTo>
                  <a:lnTo>
                    <a:pt x="86141" y="81919"/>
                  </a:lnTo>
                  <a:lnTo>
                    <a:pt x="96377" y="62449"/>
                  </a:lnTo>
                  <a:lnTo>
                    <a:pt x="101914" y="60533"/>
                  </a:lnTo>
                  <a:lnTo>
                    <a:pt x="107945" y="63935"/>
                  </a:lnTo>
                  <a:lnTo>
                    <a:pt x="140025" y="91838"/>
                  </a:lnTo>
                  <a:lnTo>
                    <a:pt x="162829" y="96494"/>
                  </a:lnTo>
                  <a:lnTo>
                    <a:pt x="200725" y="9530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5255312" y="2432082"/>
              <a:ext cx="29995" cy="357970"/>
            </a:xfrm>
            <a:custGeom>
              <a:avLst/>
              <a:gdLst/>
              <a:ahLst/>
              <a:cxnLst/>
              <a:rect l="0" t="0" r="0" b="0"/>
              <a:pathLst>
                <a:path w="29995" h="357970">
                  <a:moveTo>
                    <a:pt x="19465" y="0"/>
                  </a:moveTo>
                  <a:lnTo>
                    <a:pt x="11132" y="37478"/>
                  </a:lnTo>
                  <a:lnTo>
                    <a:pt x="3781" y="94491"/>
                  </a:lnTo>
                  <a:lnTo>
                    <a:pt x="0" y="150440"/>
                  </a:lnTo>
                  <a:lnTo>
                    <a:pt x="5958" y="209351"/>
                  </a:lnTo>
                  <a:lnTo>
                    <a:pt x="11468" y="271767"/>
                  </a:lnTo>
                  <a:lnTo>
                    <a:pt x="23475" y="329504"/>
                  </a:lnTo>
                  <a:lnTo>
                    <a:pt x="29994" y="3579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5366145" y="2568953"/>
              <a:ext cx="203574" cy="252685"/>
            </a:xfrm>
            <a:custGeom>
              <a:avLst/>
              <a:gdLst/>
              <a:ahLst/>
              <a:cxnLst/>
              <a:rect l="0" t="0" r="0" b="0"/>
              <a:pathLst>
                <a:path w="203574" h="252685">
                  <a:moveTo>
                    <a:pt x="129730" y="0"/>
                  </a:moveTo>
                  <a:lnTo>
                    <a:pt x="72466" y="3120"/>
                  </a:lnTo>
                  <a:lnTo>
                    <a:pt x="29315" y="14572"/>
                  </a:lnTo>
                  <a:lnTo>
                    <a:pt x="17163" y="20243"/>
                  </a:lnTo>
                  <a:lnTo>
                    <a:pt x="9062" y="28703"/>
                  </a:lnTo>
                  <a:lnTo>
                    <a:pt x="61" y="50582"/>
                  </a:lnTo>
                  <a:lnTo>
                    <a:pt x="0" y="60627"/>
                  </a:lnTo>
                  <a:lnTo>
                    <a:pt x="6172" y="78028"/>
                  </a:lnTo>
                  <a:lnTo>
                    <a:pt x="19833" y="90441"/>
                  </a:lnTo>
                  <a:lnTo>
                    <a:pt x="28390" y="95389"/>
                  </a:lnTo>
                  <a:lnTo>
                    <a:pt x="81810" y="104500"/>
                  </a:lnTo>
                  <a:lnTo>
                    <a:pt x="139494" y="119682"/>
                  </a:lnTo>
                  <a:lnTo>
                    <a:pt x="181052" y="134602"/>
                  </a:lnTo>
                  <a:lnTo>
                    <a:pt x="197773" y="146001"/>
                  </a:lnTo>
                  <a:lnTo>
                    <a:pt x="201998" y="154656"/>
                  </a:lnTo>
                  <a:lnTo>
                    <a:pt x="203573" y="176750"/>
                  </a:lnTo>
                  <a:lnTo>
                    <a:pt x="192294" y="209908"/>
                  </a:lnTo>
                  <a:lnTo>
                    <a:pt x="183137" y="218317"/>
                  </a:lnTo>
                  <a:lnTo>
                    <a:pt x="129535" y="240220"/>
                  </a:lnTo>
                  <a:lnTo>
                    <a:pt x="66559" y="2526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2147813" y="2928427"/>
              <a:ext cx="3042737" cy="272237"/>
            </a:xfrm>
            <a:custGeom>
              <a:avLst/>
              <a:gdLst/>
              <a:ahLst/>
              <a:cxnLst/>
              <a:rect l="0" t="0" r="0" b="0"/>
              <a:pathLst>
                <a:path w="3042737" h="272237">
                  <a:moveTo>
                    <a:pt x="3042736" y="103780"/>
                  </a:moveTo>
                  <a:lnTo>
                    <a:pt x="2983898" y="96544"/>
                  </a:lnTo>
                  <a:lnTo>
                    <a:pt x="2940157" y="94715"/>
                  </a:lnTo>
                  <a:lnTo>
                    <a:pt x="2880671" y="93685"/>
                  </a:lnTo>
                  <a:lnTo>
                    <a:pt x="2820411" y="87791"/>
                  </a:lnTo>
                  <a:lnTo>
                    <a:pt x="2775859" y="84975"/>
                  </a:lnTo>
                  <a:lnTo>
                    <a:pt x="2729932" y="82554"/>
                  </a:lnTo>
                  <a:lnTo>
                    <a:pt x="2686123" y="77579"/>
                  </a:lnTo>
                  <a:lnTo>
                    <a:pt x="2640136" y="71468"/>
                  </a:lnTo>
                  <a:lnTo>
                    <a:pt x="2591232" y="66022"/>
                  </a:lnTo>
                  <a:lnTo>
                    <a:pt x="2538300" y="63602"/>
                  </a:lnTo>
                  <a:lnTo>
                    <a:pt x="2486700" y="59407"/>
                  </a:lnTo>
                  <a:lnTo>
                    <a:pt x="2435300" y="53643"/>
                  </a:lnTo>
                  <a:lnTo>
                    <a:pt x="2381260" y="47182"/>
                  </a:lnTo>
                  <a:lnTo>
                    <a:pt x="2326047" y="40411"/>
                  </a:lnTo>
                  <a:lnTo>
                    <a:pt x="2269142" y="34672"/>
                  </a:lnTo>
                  <a:lnTo>
                    <a:pt x="2208756" y="32121"/>
                  </a:lnTo>
                  <a:lnTo>
                    <a:pt x="2149943" y="27868"/>
                  </a:lnTo>
                  <a:lnTo>
                    <a:pt x="2091438" y="23248"/>
                  </a:lnTo>
                  <a:lnTo>
                    <a:pt x="2030341" y="21194"/>
                  </a:lnTo>
                  <a:lnTo>
                    <a:pt x="1968092" y="17162"/>
                  </a:lnTo>
                  <a:lnTo>
                    <a:pt x="1905331" y="12641"/>
                  </a:lnTo>
                  <a:lnTo>
                    <a:pt x="1842341" y="10631"/>
                  </a:lnTo>
                  <a:lnTo>
                    <a:pt x="1779251" y="9738"/>
                  </a:lnTo>
                  <a:lnTo>
                    <a:pt x="1716117" y="8171"/>
                  </a:lnTo>
                  <a:lnTo>
                    <a:pt x="1652961" y="3575"/>
                  </a:lnTo>
                  <a:lnTo>
                    <a:pt x="1620210" y="1882"/>
                  </a:lnTo>
                  <a:lnTo>
                    <a:pt x="1586678" y="753"/>
                  </a:lnTo>
                  <a:lnTo>
                    <a:pt x="1552625" y="0"/>
                  </a:lnTo>
                  <a:lnTo>
                    <a:pt x="1518224" y="668"/>
                  </a:lnTo>
                  <a:lnTo>
                    <a:pt x="1483592" y="2284"/>
                  </a:lnTo>
                  <a:lnTo>
                    <a:pt x="1448806" y="4530"/>
                  </a:lnTo>
                  <a:lnTo>
                    <a:pt x="1413917" y="6028"/>
                  </a:lnTo>
                  <a:lnTo>
                    <a:pt x="1378959" y="7026"/>
                  </a:lnTo>
                  <a:lnTo>
                    <a:pt x="1343956" y="7692"/>
                  </a:lnTo>
                  <a:lnTo>
                    <a:pt x="1308921" y="9306"/>
                  </a:lnTo>
                  <a:lnTo>
                    <a:pt x="1273867" y="11551"/>
                  </a:lnTo>
                  <a:lnTo>
                    <a:pt x="1238799" y="14218"/>
                  </a:lnTo>
                  <a:lnTo>
                    <a:pt x="1202552" y="17166"/>
                  </a:lnTo>
                  <a:lnTo>
                    <a:pt x="1165520" y="20301"/>
                  </a:lnTo>
                  <a:lnTo>
                    <a:pt x="1127963" y="23561"/>
                  </a:lnTo>
                  <a:lnTo>
                    <a:pt x="1090057" y="26904"/>
                  </a:lnTo>
                  <a:lnTo>
                    <a:pt x="1051918" y="30303"/>
                  </a:lnTo>
                  <a:lnTo>
                    <a:pt x="1013624" y="33738"/>
                  </a:lnTo>
                  <a:lnTo>
                    <a:pt x="975227" y="37198"/>
                  </a:lnTo>
                  <a:lnTo>
                    <a:pt x="936760" y="40675"/>
                  </a:lnTo>
                  <a:lnTo>
                    <a:pt x="898248" y="44162"/>
                  </a:lnTo>
                  <a:lnTo>
                    <a:pt x="860875" y="48827"/>
                  </a:lnTo>
                  <a:lnTo>
                    <a:pt x="824261" y="54276"/>
                  </a:lnTo>
                  <a:lnTo>
                    <a:pt x="788153" y="60249"/>
                  </a:lnTo>
                  <a:lnTo>
                    <a:pt x="751213" y="66571"/>
                  </a:lnTo>
                  <a:lnTo>
                    <a:pt x="713718" y="73125"/>
                  </a:lnTo>
                  <a:lnTo>
                    <a:pt x="675854" y="79834"/>
                  </a:lnTo>
                  <a:lnTo>
                    <a:pt x="637742" y="86646"/>
                  </a:lnTo>
                  <a:lnTo>
                    <a:pt x="599467" y="93527"/>
                  </a:lnTo>
                  <a:lnTo>
                    <a:pt x="561082" y="100454"/>
                  </a:lnTo>
                  <a:lnTo>
                    <a:pt x="522623" y="108582"/>
                  </a:lnTo>
                  <a:lnTo>
                    <a:pt x="484116" y="117510"/>
                  </a:lnTo>
                  <a:lnTo>
                    <a:pt x="445577" y="126971"/>
                  </a:lnTo>
                  <a:lnTo>
                    <a:pt x="407015" y="136788"/>
                  </a:lnTo>
                  <a:lnTo>
                    <a:pt x="368440" y="146843"/>
                  </a:lnTo>
                  <a:lnTo>
                    <a:pt x="329854" y="157055"/>
                  </a:lnTo>
                  <a:lnTo>
                    <a:pt x="291263" y="168542"/>
                  </a:lnTo>
                  <a:lnTo>
                    <a:pt x="252667" y="180880"/>
                  </a:lnTo>
                  <a:lnTo>
                    <a:pt x="214068" y="193784"/>
                  </a:lnTo>
                  <a:lnTo>
                    <a:pt x="178977" y="205897"/>
                  </a:lnTo>
                  <a:lnTo>
                    <a:pt x="146224" y="217481"/>
                  </a:lnTo>
                  <a:lnTo>
                    <a:pt x="88385" y="238542"/>
                  </a:lnTo>
                  <a:lnTo>
                    <a:pt x="28788" y="261212"/>
                  </a:lnTo>
                  <a:lnTo>
                    <a:pt x="0" y="27223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/>
          <p:cNvGrpSpPr/>
          <p:nvPr/>
        </p:nvGrpSpPr>
        <p:grpSpPr>
          <a:xfrm>
            <a:off x="526424" y="294797"/>
            <a:ext cx="2137286" cy="421141"/>
            <a:chOff x="526424" y="294797"/>
            <a:chExt cx="2137286" cy="421141"/>
          </a:xfrm>
        </p:grpSpPr>
        <p:sp>
          <p:nvSpPr>
            <p:cNvPr id="2" name="Freeform 1"/>
            <p:cNvSpPr/>
            <p:nvPr/>
          </p:nvSpPr>
          <p:spPr>
            <a:xfrm>
              <a:off x="716588" y="315854"/>
              <a:ext cx="20407" cy="336913"/>
            </a:xfrm>
            <a:custGeom>
              <a:avLst/>
              <a:gdLst/>
              <a:ahLst/>
              <a:cxnLst/>
              <a:rect l="0" t="0" r="0" b="0"/>
              <a:pathLst>
                <a:path w="20407" h="336913">
                  <a:moveTo>
                    <a:pt x="9878" y="0"/>
                  </a:moveTo>
                  <a:lnTo>
                    <a:pt x="2642" y="27557"/>
                  </a:lnTo>
                  <a:lnTo>
                    <a:pt x="0" y="86899"/>
                  </a:lnTo>
                  <a:lnTo>
                    <a:pt x="5067" y="143767"/>
                  </a:lnTo>
                  <a:lnTo>
                    <a:pt x="10097" y="205607"/>
                  </a:lnTo>
                  <a:lnTo>
                    <a:pt x="16832" y="256803"/>
                  </a:lnTo>
                  <a:lnTo>
                    <a:pt x="19700" y="314026"/>
                  </a:lnTo>
                  <a:lnTo>
                    <a:pt x="20406" y="3369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526424" y="294797"/>
              <a:ext cx="452727" cy="31587"/>
            </a:xfrm>
            <a:custGeom>
              <a:avLst/>
              <a:gdLst/>
              <a:ahLst/>
              <a:cxnLst/>
              <a:rect l="0" t="0" r="0" b="0"/>
              <a:pathLst>
                <a:path w="452727" h="31587">
                  <a:moveTo>
                    <a:pt x="452726" y="0"/>
                  </a:moveTo>
                  <a:lnTo>
                    <a:pt x="394109" y="0"/>
                  </a:lnTo>
                  <a:lnTo>
                    <a:pt x="338765" y="0"/>
                  </a:lnTo>
                  <a:lnTo>
                    <a:pt x="289758" y="0"/>
                  </a:lnTo>
                  <a:lnTo>
                    <a:pt x="227036" y="3120"/>
                  </a:lnTo>
                  <a:lnTo>
                    <a:pt x="168979" y="9065"/>
                  </a:lnTo>
                  <a:lnTo>
                    <a:pt x="115657" y="17475"/>
                  </a:lnTo>
                  <a:lnTo>
                    <a:pt x="57465" y="23469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828742" y="558010"/>
              <a:ext cx="157901" cy="123488"/>
            </a:xfrm>
            <a:custGeom>
              <a:avLst/>
              <a:gdLst/>
              <a:ahLst/>
              <a:cxnLst/>
              <a:rect l="0" t="0" r="0" b="0"/>
              <a:pathLst>
                <a:path w="157901" h="123488">
                  <a:moveTo>
                    <a:pt x="97765" y="10528"/>
                  </a:moveTo>
                  <a:lnTo>
                    <a:pt x="80998" y="4939"/>
                  </a:lnTo>
                  <a:lnTo>
                    <a:pt x="63407" y="5315"/>
                  </a:lnTo>
                  <a:lnTo>
                    <a:pt x="45060" y="10551"/>
                  </a:lnTo>
                  <a:lnTo>
                    <a:pt x="29107" y="20677"/>
                  </a:lnTo>
                  <a:lnTo>
                    <a:pt x="17338" y="36096"/>
                  </a:lnTo>
                  <a:lnTo>
                    <a:pt x="250" y="74590"/>
                  </a:lnTo>
                  <a:lnTo>
                    <a:pt x="0" y="83652"/>
                  </a:lnTo>
                  <a:lnTo>
                    <a:pt x="5961" y="99960"/>
                  </a:lnTo>
                  <a:lnTo>
                    <a:pt x="19529" y="111887"/>
                  </a:lnTo>
                  <a:lnTo>
                    <a:pt x="38427" y="119917"/>
                  </a:lnTo>
                  <a:lnTo>
                    <a:pt x="62424" y="123487"/>
                  </a:lnTo>
                  <a:lnTo>
                    <a:pt x="102242" y="114317"/>
                  </a:lnTo>
                  <a:lnTo>
                    <a:pt x="132497" y="96783"/>
                  </a:lnTo>
                  <a:lnTo>
                    <a:pt x="145567" y="80449"/>
                  </a:lnTo>
                  <a:lnTo>
                    <a:pt x="154106" y="60322"/>
                  </a:lnTo>
                  <a:lnTo>
                    <a:pt x="157900" y="35778"/>
                  </a:lnTo>
                  <a:lnTo>
                    <a:pt x="155403" y="26192"/>
                  </a:lnTo>
                  <a:lnTo>
                    <a:pt x="150228" y="18631"/>
                  </a:lnTo>
                  <a:lnTo>
                    <a:pt x="129351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334511" y="523162"/>
              <a:ext cx="139479" cy="158021"/>
            </a:xfrm>
            <a:custGeom>
              <a:avLst/>
              <a:gdLst/>
              <a:ahLst/>
              <a:cxnLst/>
              <a:rect l="0" t="0" r="0" b="0"/>
              <a:pathLst>
                <a:path w="139479" h="158021">
                  <a:moveTo>
                    <a:pt x="128950" y="34848"/>
                  </a:moveTo>
                  <a:lnTo>
                    <a:pt x="117771" y="18080"/>
                  </a:lnTo>
                  <a:lnTo>
                    <a:pt x="102925" y="6729"/>
                  </a:lnTo>
                  <a:lnTo>
                    <a:pt x="94052" y="2064"/>
                  </a:lnTo>
                  <a:lnTo>
                    <a:pt x="71716" y="0"/>
                  </a:lnTo>
                  <a:lnTo>
                    <a:pt x="48530" y="4152"/>
                  </a:lnTo>
                  <a:lnTo>
                    <a:pt x="30427" y="13796"/>
                  </a:lnTo>
                  <a:lnTo>
                    <a:pt x="17701" y="29001"/>
                  </a:lnTo>
                  <a:lnTo>
                    <a:pt x="0" y="67358"/>
                  </a:lnTo>
                  <a:lnTo>
                    <a:pt x="1839" y="91021"/>
                  </a:lnTo>
                  <a:lnTo>
                    <a:pt x="10455" y="114796"/>
                  </a:lnTo>
                  <a:lnTo>
                    <a:pt x="22083" y="133161"/>
                  </a:lnTo>
                  <a:lnTo>
                    <a:pt x="38170" y="146003"/>
                  </a:lnTo>
                  <a:lnTo>
                    <a:pt x="58187" y="154440"/>
                  </a:lnTo>
                  <a:lnTo>
                    <a:pt x="94595" y="158020"/>
                  </a:lnTo>
                  <a:lnTo>
                    <a:pt x="139478" y="15066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513031" y="550603"/>
              <a:ext cx="118887" cy="126154"/>
            </a:xfrm>
            <a:custGeom>
              <a:avLst/>
              <a:gdLst/>
              <a:ahLst/>
              <a:cxnLst/>
              <a:rect l="0" t="0" r="0" b="0"/>
              <a:pathLst>
                <a:path w="118887" h="126154">
                  <a:moveTo>
                    <a:pt x="118886" y="17935"/>
                  </a:moveTo>
                  <a:lnTo>
                    <a:pt x="107707" y="6757"/>
                  </a:lnTo>
                  <a:lnTo>
                    <a:pt x="89741" y="1269"/>
                  </a:lnTo>
                  <a:lnTo>
                    <a:pt x="67328" y="0"/>
                  </a:lnTo>
                  <a:lnTo>
                    <a:pt x="45668" y="3335"/>
                  </a:lnTo>
                  <a:lnTo>
                    <a:pt x="27463" y="11836"/>
                  </a:lnTo>
                  <a:lnTo>
                    <a:pt x="19333" y="17379"/>
                  </a:lnTo>
                  <a:lnTo>
                    <a:pt x="7180" y="32896"/>
                  </a:lnTo>
                  <a:lnTo>
                    <a:pt x="2301" y="41947"/>
                  </a:lnTo>
                  <a:lnTo>
                    <a:pt x="0" y="64482"/>
                  </a:lnTo>
                  <a:lnTo>
                    <a:pt x="4046" y="87756"/>
                  </a:lnTo>
                  <a:lnTo>
                    <a:pt x="13644" y="105899"/>
                  </a:lnTo>
                  <a:lnTo>
                    <a:pt x="28828" y="118641"/>
                  </a:lnTo>
                  <a:lnTo>
                    <a:pt x="37790" y="123677"/>
                  </a:lnTo>
                  <a:lnTo>
                    <a:pt x="57107" y="126153"/>
                  </a:lnTo>
                  <a:lnTo>
                    <a:pt x="76221" y="122184"/>
                  </a:lnTo>
                  <a:lnTo>
                    <a:pt x="92514" y="112621"/>
                  </a:lnTo>
                  <a:lnTo>
                    <a:pt x="104435" y="97453"/>
                  </a:lnTo>
                  <a:lnTo>
                    <a:pt x="109252" y="88494"/>
                  </a:lnTo>
                  <a:lnTo>
                    <a:pt x="111485" y="66063"/>
                  </a:lnTo>
                  <a:lnTo>
                    <a:pt x="108577" y="44005"/>
                  </a:lnTo>
                  <a:lnTo>
                    <a:pt x="97829" y="1793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684559" y="525710"/>
              <a:ext cx="157929" cy="148114"/>
            </a:xfrm>
            <a:custGeom>
              <a:avLst/>
              <a:gdLst/>
              <a:ahLst/>
              <a:cxnLst/>
              <a:rect l="0" t="0" r="0" b="0"/>
              <a:pathLst>
                <a:path w="157929" h="148114">
                  <a:moveTo>
                    <a:pt x="0" y="63885"/>
                  </a:moveTo>
                  <a:lnTo>
                    <a:pt x="3120" y="106577"/>
                  </a:lnTo>
                  <a:lnTo>
                    <a:pt x="6066" y="120294"/>
                  </a:lnTo>
                  <a:lnTo>
                    <a:pt x="3476" y="114692"/>
                  </a:lnTo>
                  <a:lnTo>
                    <a:pt x="9092" y="75264"/>
                  </a:lnTo>
                  <a:lnTo>
                    <a:pt x="24840" y="21883"/>
                  </a:lnTo>
                  <a:lnTo>
                    <a:pt x="30598" y="13657"/>
                  </a:lnTo>
                  <a:lnTo>
                    <a:pt x="46354" y="1397"/>
                  </a:lnTo>
                  <a:lnTo>
                    <a:pt x="55470" y="0"/>
                  </a:lnTo>
                  <a:lnTo>
                    <a:pt x="74956" y="4686"/>
                  </a:lnTo>
                  <a:lnTo>
                    <a:pt x="105657" y="20479"/>
                  </a:lnTo>
                  <a:lnTo>
                    <a:pt x="120269" y="39524"/>
                  </a:lnTo>
                  <a:lnTo>
                    <a:pt x="143090" y="95036"/>
                  </a:lnTo>
                  <a:lnTo>
                    <a:pt x="157928" y="1481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905658" y="505367"/>
              <a:ext cx="115814" cy="154107"/>
            </a:xfrm>
            <a:custGeom>
              <a:avLst/>
              <a:gdLst/>
              <a:ahLst/>
              <a:cxnLst/>
              <a:rect l="0" t="0" r="0" b="0"/>
              <a:pathLst>
                <a:path w="115814" h="154107">
                  <a:moveTo>
                    <a:pt x="0" y="52643"/>
                  </a:moveTo>
                  <a:lnTo>
                    <a:pt x="11178" y="63821"/>
                  </a:lnTo>
                  <a:lnTo>
                    <a:pt x="40433" y="125860"/>
                  </a:lnTo>
                  <a:lnTo>
                    <a:pt x="60203" y="152196"/>
                  </a:lnTo>
                  <a:lnTo>
                    <a:pt x="65872" y="154106"/>
                  </a:lnTo>
                  <a:lnTo>
                    <a:pt x="70820" y="151871"/>
                  </a:lnTo>
                  <a:lnTo>
                    <a:pt x="79439" y="140028"/>
                  </a:lnTo>
                  <a:lnTo>
                    <a:pt x="98097" y="88197"/>
                  </a:lnTo>
                  <a:lnTo>
                    <a:pt x="107458" y="26895"/>
                  </a:lnTo>
                  <a:lnTo>
                    <a:pt x="115813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098039" y="533684"/>
              <a:ext cx="134508" cy="182254"/>
            </a:xfrm>
            <a:custGeom>
              <a:avLst/>
              <a:gdLst/>
              <a:ahLst/>
              <a:cxnLst/>
              <a:rect l="0" t="0" r="0" b="0"/>
              <a:pathLst>
                <a:path w="134508" h="182254">
                  <a:moveTo>
                    <a:pt x="7660" y="45383"/>
                  </a:moveTo>
                  <a:lnTo>
                    <a:pt x="25641" y="61024"/>
                  </a:lnTo>
                  <a:lnTo>
                    <a:pt x="42558" y="69102"/>
                  </a:lnTo>
                  <a:lnTo>
                    <a:pt x="64894" y="70353"/>
                  </a:lnTo>
                  <a:lnTo>
                    <a:pt x="111772" y="61624"/>
                  </a:lnTo>
                  <a:lnTo>
                    <a:pt x="120352" y="56210"/>
                  </a:lnTo>
                  <a:lnTo>
                    <a:pt x="133005" y="40836"/>
                  </a:lnTo>
                  <a:lnTo>
                    <a:pt x="134507" y="32993"/>
                  </a:lnTo>
                  <a:lnTo>
                    <a:pt x="133169" y="25425"/>
                  </a:lnTo>
                  <a:lnTo>
                    <a:pt x="129937" y="18039"/>
                  </a:lnTo>
                  <a:lnTo>
                    <a:pt x="116988" y="6714"/>
                  </a:lnTo>
                  <a:lnTo>
                    <a:pt x="108621" y="2056"/>
                  </a:lnTo>
                  <a:lnTo>
                    <a:pt x="89966" y="0"/>
                  </a:lnTo>
                  <a:lnTo>
                    <a:pt x="69977" y="4156"/>
                  </a:lnTo>
                  <a:lnTo>
                    <a:pt x="40162" y="19649"/>
                  </a:lnTo>
                  <a:lnTo>
                    <a:pt x="23665" y="32386"/>
                  </a:lnTo>
                  <a:lnTo>
                    <a:pt x="6813" y="58300"/>
                  </a:lnTo>
                  <a:lnTo>
                    <a:pt x="0" y="93794"/>
                  </a:lnTo>
                  <a:lnTo>
                    <a:pt x="3571" y="128357"/>
                  </a:lnTo>
                  <a:lnTo>
                    <a:pt x="8443" y="136964"/>
                  </a:lnTo>
                  <a:lnTo>
                    <a:pt x="23216" y="149646"/>
                  </a:lnTo>
                  <a:lnTo>
                    <a:pt x="81801" y="174837"/>
                  </a:lnTo>
                  <a:lnTo>
                    <a:pt x="123474" y="18225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312325" y="566305"/>
              <a:ext cx="98702" cy="132451"/>
            </a:xfrm>
            <a:custGeom>
              <a:avLst/>
              <a:gdLst/>
              <a:ahLst/>
              <a:cxnLst/>
              <a:rect l="0" t="0" r="0" b="0"/>
              <a:pathLst>
                <a:path w="98702" h="132451">
                  <a:moveTo>
                    <a:pt x="3944" y="54876"/>
                  </a:moveTo>
                  <a:lnTo>
                    <a:pt x="21902" y="108751"/>
                  </a:lnTo>
                  <a:lnTo>
                    <a:pt x="29802" y="132450"/>
                  </a:lnTo>
                  <a:lnTo>
                    <a:pt x="5599" y="73387"/>
                  </a:lnTo>
                  <a:lnTo>
                    <a:pt x="0" y="47895"/>
                  </a:lnTo>
                  <a:lnTo>
                    <a:pt x="1411" y="24867"/>
                  </a:lnTo>
                  <a:lnTo>
                    <a:pt x="5765" y="16153"/>
                  </a:lnTo>
                  <a:lnTo>
                    <a:pt x="19961" y="3350"/>
                  </a:lnTo>
                  <a:lnTo>
                    <a:pt x="44208" y="0"/>
                  </a:lnTo>
                  <a:lnTo>
                    <a:pt x="98701" y="223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558425" y="389554"/>
              <a:ext cx="10529" cy="294799"/>
            </a:xfrm>
            <a:custGeom>
              <a:avLst/>
              <a:gdLst/>
              <a:ahLst/>
              <a:cxnLst/>
              <a:rect l="0" t="0" r="0" b="0"/>
              <a:pathLst>
                <a:path w="10529" h="294799">
                  <a:moveTo>
                    <a:pt x="0" y="0"/>
                  </a:moveTo>
                  <a:lnTo>
                    <a:pt x="0" y="57264"/>
                  </a:lnTo>
                  <a:lnTo>
                    <a:pt x="0" y="106654"/>
                  </a:lnTo>
                  <a:lnTo>
                    <a:pt x="0" y="158333"/>
                  </a:lnTo>
                  <a:lnTo>
                    <a:pt x="0" y="210690"/>
                  </a:lnTo>
                  <a:lnTo>
                    <a:pt x="5589" y="269605"/>
                  </a:lnTo>
                  <a:lnTo>
                    <a:pt x="10528" y="2947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400497" y="463253"/>
              <a:ext cx="263213" cy="9071"/>
            </a:xfrm>
            <a:custGeom>
              <a:avLst/>
              <a:gdLst/>
              <a:ahLst/>
              <a:cxnLst/>
              <a:rect l="0" t="0" r="0" b="0"/>
              <a:pathLst>
                <a:path w="263213" h="9071">
                  <a:moveTo>
                    <a:pt x="263212" y="0"/>
                  </a:moveTo>
                  <a:lnTo>
                    <a:pt x="204596" y="9065"/>
                  </a:lnTo>
                  <a:lnTo>
                    <a:pt x="151591" y="9070"/>
                  </a:lnTo>
                  <a:lnTo>
                    <a:pt x="99874" y="2139"/>
                  </a:lnTo>
                  <a:lnTo>
                    <a:pt x="39615" y="42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0" name="Group 39"/>
          <p:cNvGrpSpPr/>
          <p:nvPr/>
        </p:nvGrpSpPr>
        <p:grpSpPr>
          <a:xfrm>
            <a:off x="3056117" y="242155"/>
            <a:ext cx="4250661" cy="545130"/>
            <a:chOff x="3056117" y="242155"/>
            <a:chExt cx="4250661" cy="545130"/>
          </a:xfrm>
        </p:grpSpPr>
        <p:sp>
          <p:nvSpPr>
            <p:cNvPr id="14" name="Freeform 13"/>
            <p:cNvSpPr/>
            <p:nvPr/>
          </p:nvSpPr>
          <p:spPr>
            <a:xfrm>
              <a:off x="3056117" y="504736"/>
              <a:ext cx="197189" cy="153670"/>
            </a:xfrm>
            <a:custGeom>
              <a:avLst/>
              <a:gdLst/>
              <a:ahLst/>
              <a:cxnLst/>
              <a:rect l="0" t="0" r="0" b="0"/>
              <a:pathLst>
                <a:path w="197189" h="153670">
                  <a:moveTo>
                    <a:pt x="112960" y="74331"/>
                  </a:moveTo>
                  <a:lnTo>
                    <a:pt x="112960" y="51974"/>
                  </a:lnTo>
                  <a:lnTo>
                    <a:pt x="106721" y="34759"/>
                  </a:lnTo>
                  <a:lnTo>
                    <a:pt x="94980" y="19309"/>
                  </a:lnTo>
                  <a:lnTo>
                    <a:pt x="78063" y="4643"/>
                  </a:lnTo>
                  <a:lnTo>
                    <a:pt x="68638" y="966"/>
                  </a:lnTo>
                  <a:lnTo>
                    <a:pt x="48808" y="0"/>
                  </a:lnTo>
                  <a:lnTo>
                    <a:pt x="39776" y="3720"/>
                  </a:lnTo>
                  <a:lnTo>
                    <a:pt x="23502" y="17212"/>
                  </a:lnTo>
                  <a:lnTo>
                    <a:pt x="6776" y="44539"/>
                  </a:lnTo>
                  <a:lnTo>
                    <a:pt x="0" y="80451"/>
                  </a:lnTo>
                  <a:lnTo>
                    <a:pt x="3582" y="115139"/>
                  </a:lnTo>
                  <a:lnTo>
                    <a:pt x="12095" y="133802"/>
                  </a:lnTo>
                  <a:lnTo>
                    <a:pt x="17641" y="142054"/>
                  </a:lnTo>
                  <a:lnTo>
                    <a:pt x="26017" y="147556"/>
                  </a:lnTo>
                  <a:lnTo>
                    <a:pt x="47803" y="153669"/>
                  </a:lnTo>
                  <a:lnTo>
                    <a:pt x="69963" y="150146"/>
                  </a:lnTo>
                  <a:lnTo>
                    <a:pt x="80786" y="145931"/>
                  </a:lnTo>
                  <a:lnTo>
                    <a:pt x="99050" y="128770"/>
                  </a:lnTo>
                  <a:lnTo>
                    <a:pt x="124251" y="85214"/>
                  </a:lnTo>
                  <a:lnTo>
                    <a:pt x="128676" y="81586"/>
                  </a:lnTo>
                  <a:lnTo>
                    <a:pt x="132796" y="82677"/>
                  </a:lnTo>
                  <a:lnTo>
                    <a:pt x="160979" y="115421"/>
                  </a:lnTo>
                  <a:lnTo>
                    <a:pt x="197188" y="12697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561037" y="458834"/>
              <a:ext cx="158500" cy="328451"/>
            </a:xfrm>
            <a:custGeom>
              <a:avLst/>
              <a:gdLst/>
              <a:ahLst/>
              <a:cxnLst/>
              <a:rect l="0" t="0" r="0" b="0"/>
              <a:pathLst>
                <a:path w="158500" h="328451">
                  <a:moveTo>
                    <a:pt x="39709" y="88647"/>
                  </a:moveTo>
                  <a:lnTo>
                    <a:pt x="31375" y="137578"/>
                  </a:lnTo>
                  <a:lnTo>
                    <a:pt x="29614" y="196709"/>
                  </a:lnTo>
                  <a:lnTo>
                    <a:pt x="29266" y="253449"/>
                  </a:lnTo>
                  <a:lnTo>
                    <a:pt x="29197" y="309717"/>
                  </a:lnTo>
                  <a:lnTo>
                    <a:pt x="29191" y="323765"/>
                  </a:lnTo>
                  <a:lnTo>
                    <a:pt x="28018" y="328450"/>
                  </a:lnTo>
                  <a:lnTo>
                    <a:pt x="26066" y="326895"/>
                  </a:lnTo>
                  <a:lnTo>
                    <a:pt x="21947" y="312688"/>
                  </a:lnTo>
                  <a:lnTo>
                    <a:pt x="13496" y="252133"/>
                  </a:lnTo>
                  <a:lnTo>
                    <a:pt x="8015" y="197153"/>
                  </a:lnTo>
                  <a:lnTo>
                    <a:pt x="0" y="141233"/>
                  </a:lnTo>
                  <a:lnTo>
                    <a:pt x="1427" y="102279"/>
                  </a:lnTo>
                  <a:lnTo>
                    <a:pt x="8411" y="39706"/>
                  </a:lnTo>
                  <a:lnTo>
                    <a:pt x="13321" y="16593"/>
                  </a:lnTo>
                  <a:lnTo>
                    <a:pt x="19777" y="9026"/>
                  </a:lnTo>
                  <a:lnTo>
                    <a:pt x="39429" y="617"/>
                  </a:lnTo>
                  <a:lnTo>
                    <a:pt x="60641" y="0"/>
                  </a:lnTo>
                  <a:lnTo>
                    <a:pt x="102855" y="9136"/>
                  </a:lnTo>
                  <a:lnTo>
                    <a:pt x="128869" y="24404"/>
                  </a:lnTo>
                  <a:lnTo>
                    <a:pt x="140947" y="40208"/>
                  </a:lnTo>
                  <a:lnTo>
                    <a:pt x="158232" y="78949"/>
                  </a:lnTo>
                  <a:lnTo>
                    <a:pt x="158499" y="89201"/>
                  </a:lnTo>
                  <a:lnTo>
                    <a:pt x="152556" y="109950"/>
                  </a:lnTo>
                  <a:lnTo>
                    <a:pt x="145356" y="118057"/>
                  </a:lnTo>
                  <a:lnTo>
                    <a:pt x="124877" y="130184"/>
                  </a:lnTo>
                  <a:lnTo>
                    <a:pt x="69324" y="139827"/>
                  </a:lnTo>
                  <a:lnTo>
                    <a:pt x="50237" y="14129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769062" y="446356"/>
              <a:ext cx="147151" cy="153769"/>
            </a:xfrm>
            <a:custGeom>
              <a:avLst/>
              <a:gdLst/>
              <a:ahLst/>
              <a:cxnLst/>
              <a:rect l="0" t="0" r="0" b="0"/>
              <a:pathLst>
                <a:path w="147151" h="153769">
                  <a:moveTo>
                    <a:pt x="10668" y="69540"/>
                  </a:moveTo>
                  <a:lnTo>
                    <a:pt x="69285" y="69540"/>
                  </a:lnTo>
                  <a:lnTo>
                    <a:pt x="121119" y="67200"/>
                  </a:lnTo>
                  <a:lnTo>
                    <a:pt x="140086" y="58362"/>
                  </a:lnTo>
                  <a:lnTo>
                    <a:pt x="144910" y="51559"/>
                  </a:lnTo>
                  <a:lnTo>
                    <a:pt x="146956" y="43515"/>
                  </a:lnTo>
                  <a:lnTo>
                    <a:pt x="147150" y="34642"/>
                  </a:lnTo>
                  <a:lnTo>
                    <a:pt x="143770" y="26388"/>
                  </a:lnTo>
                  <a:lnTo>
                    <a:pt x="130656" y="10977"/>
                  </a:lnTo>
                  <a:lnTo>
                    <a:pt x="110010" y="2568"/>
                  </a:lnTo>
                  <a:lnTo>
                    <a:pt x="86406" y="0"/>
                  </a:lnTo>
                  <a:lnTo>
                    <a:pt x="64216" y="2758"/>
                  </a:lnTo>
                  <a:lnTo>
                    <a:pt x="31993" y="16478"/>
                  </a:lnTo>
                  <a:lnTo>
                    <a:pt x="5808" y="40950"/>
                  </a:lnTo>
                  <a:lnTo>
                    <a:pt x="1579" y="50480"/>
                  </a:lnTo>
                  <a:lnTo>
                    <a:pt x="0" y="70427"/>
                  </a:lnTo>
                  <a:lnTo>
                    <a:pt x="5687" y="101388"/>
                  </a:lnTo>
                  <a:lnTo>
                    <a:pt x="20371" y="127200"/>
                  </a:lnTo>
                  <a:lnTo>
                    <a:pt x="36037" y="139230"/>
                  </a:lnTo>
                  <a:lnTo>
                    <a:pt x="55869" y="147307"/>
                  </a:lnTo>
                  <a:lnTo>
                    <a:pt x="105425" y="15376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957344" y="456441"/>
              <a:ext cx="96128" cy="125417"/>
            </a:xfrm>
            <a:custGeom>
              <a:avLst/>
              <a:gdLst/>
              <a:ahLst/>
              <a:cxnLst/>
              <a:rect l="0" t="0" r="0" b="0"/>
              <a:pathLst>
                <a:path w="96128" h="125417">
                  <a:moveTo>
                    <a:pt x="22428" y="59455"/>
                  </a:moveTo>
                  <a:lnTo>
                    <a:pt x="37082" y="121547"/>
                  </a:lnTo>
                  <a:lnTo>
                    <a:pt x="36876" y="125416"/>
                  </a:lnTo>
                  <a:lnTo>
                    <a:pt x="34400" y="124486"/>
                  </a:lnTo>
                  <a:lnTo>
                    <a:pt x="26579" y="114094"/>
                  </a:lnTo>
                  <a:lnTo>
                    <a:pt x="41" y="57536"/>
                  </a:lnTo>
                  <a:lnTo>
                    <a:pt x="0" y="32476"/>
                  </a:lnTo>
                  <a:lnTo>
                    <a:pt x="5136" y="22751"/>
                  </a:lnTo>
                  <a:lnTo>
                    <a:pt x="23321" y="8827"/>
                  </a:lnTo>
                  <a:lnTo>
                    <a:pt x="59867" y="0"/>
                  </a:lnTo>
                  <a:lnTo>
                    <a:pt x="77282" y="1055"/>
                  </a:lnTo>
                  <a:lnTo>
                    <a:pt x="96127" y="68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4145064" y="481292"/>
              <a:ext cx="118978" cy="129581"/>
            </a:xfrm>
            <a:custGeom>
              <a:avLst/>
              <a:gdLst/>
              <a:ahLst/>
              <a:cxnLst/>
              <a:rect l="0" t="0" r="0" b="0"/>
              <a:pathLst>
                <a:path w="118978" h="129581">
                  <a:moveTo>
                    <a:pt x="87391" y="13547"/>
                  </a:moveTo>
                  <a:lnTo>
                    <a:pt x="70624" y="2369"/>
                  </a:lnTo>
                  <a:lnTo>
                    <a:pt x="53033" y="0"/>
                  </a:lnTo>
                  <a:lnTo>
                    <a:pt x="43429" y="1006"/>
                  </a:lnTo>
                  <a:lnTo>
                    <a:pt x="26518" y="8363"/>
                  </a:lnTo>
                  <a:lnTo>
                    <a:pt x="18734" y="13601"/>
                  </a:lnTo>
                  <a:lnTo>
                    <a:pt x="6964" y="28779"/>
                  </a:lnTo>
                  <a:lnTo>
                    <a:pt x="2188" y="37739"/>
                  </a:lnTo>
                  <a:lnTo>
                    <a:pt x="0" y="60174"/>
                  </a:lnTo>
                  <a:lnTo>
                    <a:pt x="4097" y="83403"/>
                  </a:lnTo>
                  <a:lnTo>
                    <a:pt x="13717" y="101526"/>
                  </a:lnTo>
                  <a:lnTo>
                    <a:pt x="37876" y="124883"/>
                  </a:lnTo>
                  <a:lnTo>
                    <a:pt x="48532" y="128715"/>
                  </a:lnTo>
                  <a:lnTo>
                    <a:pt x="93017" y="129580"/>
                  </a:lnTo>
                  <a:lnTo>
                    <a:pt x="118977" y="12936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4282635" y="480365"/>
              <a:ext cx="127411" cy="130288"/>
            </a:xfrm>
            <a:custGeom>
              <a:avLst/>
              <a:gdLst/>
              <a:ahLst/>
              <a:cxnLst/>
              <a:rect l="0" t="0" r="0" b="0"/>
              <a:pathLst>
                <a:path w="127411" h="130288">
                  <a:moveTo>
                    <a:pt x="23520" y="46059"/>
                  </a:moveTo>
                  <a:lnTo>
                    <a:pt x="85613" y="51649"/>
                  </a:lnTo>
                  <a:lnTo>
                    <a:pt x="117957" y="49535"/>
                  </a:lnTo>
                  <a:lnTo>
                    <a:pt x="123913" y="44867"/>
                  </a:lnTo>
                  <a:lnTo>
                    <a:pt x="126713" y="38246"/>
                  </a:lnTo>
                  <a:lnTo>
                    <a:pt x="127410" y="30322"/>
                  </a:lnTo>
                  <a:lnTo>
                    <a:pt x="124366" y="23869"/>
                  </a:lnTo>
                  <a:lnTo>
                    <a:pt x="111624" y="13580"/>
                  </a:lnTo>
                  <a:lnTo>
                    <a:pt x="84720" y="1211"/>
                  </a:lnTo>
                  <a:lnTo>
                    <a:pt x="64758" y="0"/>
                  </a:lnTo>
                  <a:lnTo>
                    <a:pt x="44188" y="4532"/>
                  </a:lnTo>
                  <a:lnTo>
                    <a:pt x="23347" y="14345"/>
                  </a:lnTo>
                  <a:lnTo>
                    <a:pt x="8625" y="29624"/>
                  </a:lnTo>
                  <a:lnTo>
                    <a:pt x="3062" y="38612"/>
                  </a:lnTo>
                  <a:lnTo>
                    <a:pt x="0" y="57957"/>
                  </a:lnTo>
                  <a:lnTo>
                    <a:pt x="821" y="68029"/>
                  </a:lnTo>
                  <a:lnTo>
                    <a:pt x="7972" y="85460"/>
                  </a:lnTo>
                  <a:lnTo>
                    <a:pt x="20119" y="101005"/>
                  </a:lnTo>
                  <a:lnTo>
                    <a:pt x="37217" y="115713"/>
                  </a:lnTo>
                  <a:lnTo>
                    <a:pt x="59633" y="123810"/>
                  </a:lnTo>
                  <a:lnTo>
                    <a:pt x="97220" y="13028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4455655" y="470866"/>
              <a:ext cx="134771" cy="134769"/>
            </a:xfrm>
            <a:custGeom>
              <a:avLst/>
              <a:gdLst/>
              <a:ahLst/>
              <a:cxnLst/>
              <a:rect l="0" t="0" r="0" b="0"/>
              <a:pathLst>
                <a:path w="134771" h="134769">
                  <a:moveTo>
                    <a:pt x="8427" y="45030"/>
                  </a:moveTo>
                  <a:lnTo>
                    <a:pt x="26386" y="108458"/>
                  </a:lnTo>
                  <a:lnTo>
                    <a:pt x="33177" y="129372"/>
                  </a:lnTo>
                  <a:lnTo>
                    <a:pt x="33116" y="134013"/>
                  </a:lnTo>
                  <a:lnTo>
                    <a:pt x="30736" y="134768"/>
                  </a:lnTo>
                  <a:lnTo>
                    <a:pt x="26809" y="132931"/>
                  </a:lnTo>
                  <a:lnTo>
                    <a:pt x="19327" y="121532"/>
                  </a:lnTo>
                  <a:lnTo>
                    <a:pt x="2627" y="74428"/>
                  </a:lnTo>
                  <a:lnTo>
                    <a:pt x="0" y="49517"/>
                  </a:lnTo>
                  <a:lnTo>
                    <a:pt x="5072" y="29087"/>
                  </a:lnTo>
                  <a:lnTo>
                    <a:pt x="9700" y="20363"/>
                  </a:lnTo>
                  <a:lnTo>
                    <a:pt x="24201" y="7551"/>
                  </a:lnTo>
                  <a:lnTo>
                    <a:pt x="32981" y="2496"/>
                  </a:lnTo>
                  <a:lnTo>
                    <a:pt x="52096" y="0"/>
                  </a:lnTo>
                  <a:lnTo>
                    <a:pt x="71119" y="3960"/>
                  </a:lnTo>
                  <a:lnTo>
                    <a:pt x="87373" y="13518"/>
                  </a:lnTo>
                  <a:lnTo>
                    <a:pt x="99277" y="28685"/>
                  </a:lnTo>
                  <a:lnTo>
                    <a:pt x="126283" y="84472"/>
                  </a:lnTo>
                  <a:lnTo>
                    <a:pt x="134770" y="12925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4653596" y="242155"/>
              <a:ext cx="31586" cy="347441"/>
            </a:xfrm>
            <a:custGeom>
              <a:avLst/>
              <a:gdLst/>
              <a:ahLst/>
              <a:cxnLst/>
              <a:rect l="0" t="0" r="0" b="0"/>
              <a:pathLst>
                <a:path w="31586" h="347441">
                  <a:moveTo>
                    <a:pt x="0" y="0"/>
                  </a:moveTo>
                  <a:lnTo>
                    <a:pt x="0" y="57264"/>
                  </a:lnTo>
                  <a:lnTo>
                    <a:pt x="5589" y="112567"/>
                  </a:lnTo>
                  <a:lnTo>
                    <a:pt x="9065" y="163205"/>
                  </a:lnTo>
                  <a:lnTo>
                    <a:pt x="15684" y="217073"/>
                  </a:lnTo>
                  <a:lnTo>
                    <a:pt x="19464" y="270078"/>
                  </a:lnTo>
                  <a:lnTo>
                    <a:pt x="29180" y="328804"/>
                  </a:lnTo>
                  <a:lnTo>
                    <a:pt x="31585" y="3474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4600953" y="379025"/>
              <a:ext cx="136871" cy="10530"/>
            </a:xfrm>
            <a:custGeom>
              <a:avLst/>
              <a:gdLst/>
              <a:ahLst/>
              <a:cxnLst/>
              <a:rect l="0" t="0" r="0" b="0"/>
              <a:pathLst>
                <a:path w="136871" h="10530">
                  <a:moveTo>
                    <a:pt x="136870" y="0"/>
                  </a:moveTo>
                  <a:lnTo>
                    <a:pt x="87940" y="0"/>
                  </a:lnTo>
                  <a:lnTo>
                    <a:pt x="28809" y="559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5106321" y="252683"/>
              <a:ext cx="8334" cy="336913"/>
            </a:xfrm>
            <a:custGeom>
              <a:avLst/>
              <a:gdLst/>
              <a:ahLst/>
              <a:cxnLst/>
              <a:rect l="0" t="0" r="0" b="0"/>
              <a:pathLst>
                <a:path w="8334" h="336913">
                  <a:moveTo>
                    <a:pt x="0" y="0"/>
                  </a:moveTo>
                  <a:lnTo>
                    <a:pt x="8333" y="37478"/>
                  </a:lnTo>
                  <a:lnTo>
                    <a:pt x="6759" y="75446"/>
                  </a:lnTo>
                  <a:lnTo>
                    <a:pt x="2002" y="122570"/>
                  </a:lnTo>
                  <a:lnTo>
                    <a:pt x="593" y="177867"/>
                  </a:lnTo>
                  <a:lnTo>
                    <a:pt x="175" y="228177"/>
                  </a:lnTo>
                  <a:lnTo>
                    <a:pt x="34" y="287098"/>
                  </a:lnTo>
                  <a:lnTo>
                    <a:pt x="0" y="3369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5011565" y="368497"/>
              <a:ext cx="221099" cy="21058"/>
            </a:xfrm>
            <a:custGeom>
              <a:avLst/>
              <a:gdLst/>
              <a:ahLst/>
              <a:cxnLst/>
              <a:rect l="0" t="0" r="0" b="0"/>
              <a:pathLst>
                <a:path w="221099" h="21058">
                  <a:moveTo>
                    <a:pt x="221098" y="0"/>
                  </a:moveTo>
                  <a:lnTo>
                    <a:pt x="166954" y="3119"/>
                  </a:lnTo>
                  <a:lnTo>
                    <a:pt x="112007" y="9065"/>
                  </a:lnTo>
                  <a:lnTo>
                    <a:pt x="57263" y="1140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5199546" y="485774"/>
              <a:ext cx="109764" cy="103947"/>
            </a:xfrm>
            <a:custGeom>
              <a:avLst/>
              <a:gdLst/>
              <a:ahLst/>
              <a:cxnLst/>
              <a:rect l="0" t="0" r="0" b="0"/>
              <a:pathLst>
                <a:path w="109764" h="103947">
                  <a:moveTo>
                    <a:pt x="96288" y="9065"/>
                  </a:moveTo>
                  <a:lnTo>
                    <a:pt x="58810" y="732"/>
                  </a:lnTo>
                  <a:lnTo>
                    <a:pt x="46736" y="0"/>
                  </a:lnTo>
                  <a:lnTo>
                    <a:pt x="27082" y="5426"/>
                  </a:lnTo>
                  <a:lnTo>
                    <a:pt x="18565" y="10148"/>
                  </a:lnTo>
                  <a:lnTo>
                    <a:pt x="5982" y="27874"/>
                  </a:lnTo>
                  <a:lnTo>
                    <a:pt x="989" y="39152"/>
                  </a:lnTo>
                  <a:lnTo>
                    <a:pt x="0" y="50180"/>
                  </a:lnTo>
                  <a:lnTo>
                    <a:pt x="5140" y="71792"/>
                  </a:lnTo>
                  <a:lnTo>
                    <a:pt x="18343" y="89976"/>
                  </a:lnTo>
                  <a:lnTo>
                    <a:pt x="26777" y="98101"/>
                  </a:lnTo>
                  <a:lnTo>
                    <a:pt x="37079" y="102347"/>
                  </a:lnTo>
                  <a:lnTo>
                    <a:pt x="61004" y="103946"/>
                  </a:lnTo>
                  <a:lnTo>
                    <a:pt x="80996" y="97638"/>
                  </a:lnTo>
                  <a:lnTo>
                    <a:pt x="89603" y="92680"/>
                  </a:lnTo>
                  <a:lnTo>
                    <a:pt x="102286" y="77813"/>
                  </a:lnTo>
                  <a:lnTo>
                    <a:pt x="107305" y="68935"/>
                  </a:lnTo>
                  <a:lnTo>
                    <a:pt x="109763" y="49712"/>
                  </a:lnTo>
                  <a:lnTo>
                    <a:pt x="108781" y="39672"/>
                  </a:lnTo>
                  <a:lnTo>
                    <a:pt x="105786" y="31809"/>
                  </a:lnTo>
                  <a:lnTo>
                    <a:pt x="85760" y="906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5545399" y="461176"/>
              <a:ext cx="203161" cy="138949"/>
            </a:xfrm>
            <a:custGeom>
              <a:avLst/>
              <a:gdLst/>
              <a:ahLst/>
              <a:cxnLst/>
              <a:rect l="0" t="0" r="0" b="0"/>
              <a:pathLst>
                <a:path w="203161" h="138949">
                  <a:moveTo>
                    <a:pt x="129461" y="54720"/>
                  </a:moveTo>
                  <a:lnTo>
                    <a:pt x="100152" y="16346"/>
                  </a:lnTo>
                  <a:lnTo>
                    <a:pt x="74374" y="716"/>
                  </a:lnTo>
                  <a:lnTo>
                    <a:pt x="64660" y="0"/>
                  </a:lnTo>
                  <a:lnTo>
                    <a:pt x="44509" y="5444"/>
                  </a:lnTo>
                  <a:lnTo>
                    <a:pt x="19022" y="21662"/>
                  </a:lnTo>
                  <a:lnTo>
                    <a:pt x="7067" y="37688"/>
                  </a:lnTo>
                  <a:lnTo>
                    <a:pt x="2242" y="46875"/>
                  </a:lnTo>
                  <a:lnTo>
                    <a:pt x="0" y="69561"/>
                  </a:lnTo>
                  <a:lnTo>
                    <a:pt x="4072" y="92901"/>
                  </a:lnTo>
                  <a:lnTo>
                    <a:pt x="13681" y="111074"/>
                  </a:lnTo>
                  <a:lnTo>
                    <a:pt x="28870" y="123830"/>
                  </a:lnTo>
                  <a:lnTo>
                    <a:pt x="37834" y="128869"/>
                  </a:lnTo>
                  <a:lnTo>
                    <a:pt x="60272" y="131349"/>
                  </a:lnTo>
                  <a:lnTo>
                    <a:pt x="83502" y="127382"/>
                  </a:lnTo>
                  <a:lnTo>
                    <a:pt x="101626" y="117820"/>
                  </a:lnTo>
                  <a:lnTo>
                    <a:pt x="124983" y="93693"/>
                  </a:lnTo>
                  <a:lnTo>
                    <a:pt x="131155" y="91231"/>
                  </a:lnTo>
                  <a:lnTo>
                    <a:pt x="136439" y="93098"/>
                  </a:lnTo>
                  <a:lnTo>
                    <a:pt x="172710" y="121125"/>
                  </a:lnTo>
                  <a:lnTo>
                    <a:pt x="203160" y="13894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5912652" y="278182"/>
              <a:ext cx="151763" cy="311414"/>
            </a:xfrm>
            <a:custGeom>
              <a:avLst/>
              <a:gdLst/>
              <a:ahLst/>
              <a:cxnLst/>
              <a:rect l="0" t="0" r="0" b="0"/>
              <a:pathLst>
                <a:path w="151763" h="311414">
                  <a:moveTo>
                    <a:pt x="99120" y="311413"/>
                  </a:moveTo>
                  <a:lnTo>
                    <a:pt x="83479" y="293433"/>
                  </a:lnTo>
                  <a:lnTo>
                    <a:pt x="53447" y="237060"/>
                  </a:lnTo>
                  <a:lnTo>
                    <a:pt x="27306" y="179396"/>
                  </a:lnTo>
                  <a:lnTo>
                    <a:pt x="5074" y="122540"/>
                  </a:lnTo>
                  <a:lnTo>
                    <a:pt x="0" y="99958"/>
                  </a:lnTo>
                  <a:lnTo>
                    <a:pt x="6275" y="50452"/>
                  </a:lnTo>
                  <a:lnTo>
                    <a:pt x="9147" y="39173"/>
                  </a:lnTo>
                  <a:lnTo>
                    <a:pt x="21697" y="20402"/>
                  </a:lnTo>
                  <a:lnTo>
                    <a:pt x="29957" y="12121"/>
                  </a:lnTo>
                  <a:lnTo>
                    <a:pt x="51613" y="2920"/>
                  </a:lnTo>
                  <a:lnTo>
                    <a:pt x="75666" y="0"/>
                  </a:lnTo>
                  <a:lnTo>
                    <a:pt x="137514" y="12634"/>
                  </a:lnTo>
                  <a:lnTo>
                    <a:pt x="151762" y="1661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5885430" y="452725"/>
              <a:ext cx="147400" cy="10529"/>
            </a:xfrm>
            <a:custGeom>
              <a:avLst/>
              <a:gdLst/>
              <a:ahLst/>
              <a:cxnLst/>
              <a:rect l="0" t="0" r="0" b="0"/>
              <a:pathLst>
                <a:path w="147400" h="10529">
                  <a:moveTo>
                    <a:pt x="147399" y="10528"/>
                  </a:moveTo>
                  <a:lnTo>
                    <a:pt x="98468" y="2195"/>
                  </a:lnTo>
                  <a:lnTo>
                    <a:pt x="39337" y="434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6085471" y="429743"/>
              <a:ext cx="84229" cy="142671"/>
            </a:xfrm>
            <a:custGeom>
              <a:avLst/>
              <a:gdLst/>
              <a:ahLst/>
              <a:cxnLst/>
              <a:rect l="0" t="0" r="0" b="0"/>
              <a:pathLst>
                <a:path w="84229" h="142671">
                  <a:moveTo>
                    <a:pt x="0" y="65096"/>
                  </a:moveTo>
                  <a:lnTo>
                    <a:pt x="25194" y="118971"/>
                  </a:lnTo>
                  <a:lnTo>
                    <a:pt x="35411" y="142670"/>
                  </a:lnTo>
                  <a:lnTo>
                    <a:pt x="32069" y="130585"/>
                  </a:lnTo>
                  <a:lnTo>
                    <a:pt x="13773" y="74904"/>
                  </a:lnTo>
                  <a:lnTo>
                    <a:pt x="5771" y="43825"/>
                  </a:lnTo>
                  <a:lnTo>
                    <a:pt x="7634" y="22887"/>
                  </a:lnTo>
                  <a:lnTo>
                    <a:pt x="12109" y="14730"/>
                  </a:lnTo>
                  <a:lnTo>
                    <a:pt x="26439" y="2547"/>
                  </a:lnTo>
                  <a:lnTo>
                    <a:pt x="35174" y="0"/>
                  </a:lnTo>
                  <a:lnTo>
                    <a:pt x="54237" y="289"/>
                  </a:lnTo>
                  <a:lnTo>
                    <a:pt x="68169" y="4318"/>
                  </a:lnTo>
                  <a:lnTo>
                    <a:pt x="84228" y="1245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6226409" y="467644"/>
              <a:ext cx="195975" cy="121952"/>
            </a:xfrm>
            <a:custGeom>
              <a:avLst/>
              <a:gdLst/>
              <a:ahLst/>
              <a:cxnLst/>
              <a:rect l="0" t="0" r="0" b="0"/>
              <a:pathLst>
                <a:path w="195975" h="121952">
                  <a:moveTo>
                    <a:pt x="90689" y="27195"/>
                  </a:moveTo>
                  <a:lnTo>
                    <a:pt x="85100" y="10427"/>
                  </a:lnTo>
                  <a:lnTo>
                    <a:pt x="78774" y="5488"/>
                  </a:lnTo>
                  <a:lnTo>
                    <a:pt x="59268" y="0"/>
                  </a:lnTo>
                  <a:lnTo>
                    <a:pt x="49854" y="876"/>
                  </a:lnTo>
                  <a:lnTo>
                    <a:pt x="33156" y="8089"/>
                  </a:lnTo>
                  <a:lnTo>
                    <a:pt x="10602" y="25303"/>
                  </a:lnTo>
                  <a:lnTo>
                    <a:pt x="2453" y="44682"/>
                  </a:lnTo>
                  <a:lnTo>
                    <a:pt x="0" y="67722"/>
                  </a:lnTo>
                  <a:lnTo>
                    <a:pt x="2810" y="89661"/>
                  </a:lnTo>
                  <a:lnTo>
                    <a:pt x="7537" y="98085"/>
                  </a:lnTo>
                  <a:lnTo>
                    <a:pt x="22147" y="110564"/>
                  </a:lnTo>
                  <a:lnTo>
                    <a:pt x="30957" y="113190"/>
                  </a:lnTo>
                  <a:lnTo>
                    <a:pt x="50104" y="112988"/>
                  </a:lnTo>
                  <a:lnTo>
                    <a:pt x="57783" y="107787"/>
                  </a:lnTo>
                  <a:lnTo>
                    <a:pt x="69435" y="89530"/>
                  </a:lnTo>
                  <a:lnTo>
                    <a:pt x="80382" y="46700"/>
                  </a:lnTo>
                  <a:lnTo>
                    <a:pt x="84988" y="44878"/>
                  </a:lnTo>
                  <a:lnTo>
                    <a:pt x="90398" y="46003"/>
                  </a:lnTo>
                  <a:lnTo>
                    <a:pt x="102648" y="56611"/>
                  </a:lnTo>
                  <a:lnTo>
                    <a:pt x="129577" y="86428"/>
                  </a:lnTo>
                  <a:lnTo>
                    <a:pt x="172759" y="110442"/>
                  </a:lnTo>
                  <a:lnTo>
                    <a:pt x="195974" y="12195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6408691" y="457664"/>
              <a:ext cx="108450" cy="114001"/>
            </a:xfrm>
            <a:custGeom>
              <a:avLst/>
              <a:gdLst/>
              <a:ahLst/>
              <a:cxnLst/>
              <a:rect l="0" t="0" r="0" b="0"/>
              <a:pathLst>
                <a:path w="108450" h="114001">
                  <a:moveTo>
                    <a:pt x="87392" y="5589"/>
                  </a:moveTo>
                  <a:lnTo>
                    <a:pt x="70624" y="0"/>
                  </a:lnTo>
                  <a:lnTo>
                    <a:pt x="53033" y="376"/>
                  </a:lnTo>
                  <a:lnTo>
                    <a:pt x="34687" y="5612"/>
                  </a:lnTo>
                  <a:lnTo>
                    <a:pt x="18734" y="15738"/>
                  </a:lnTo>
                  <a:lnTo>
                    <a:pt x="6964" y="31157"/>
                  </a:lnTo>
                  <a:lnTo>
                    <a:pt x="2188" y="40182"/>
                  </a:lnTo>
                  <a:lnTo>
                    <a:pt x="0" y="59568"/>
                  </a:lnTo>
                  <a:lnTo>
                    <a:pt x="4098" y="78713"/>
                  </a:lnTo>
                  <a:lnTo>
                    <a:pt x="13717" y="95021"/>
                  </a:lnTo>
                  <a:lnTo>
                    <a:pt x="28911" y="106948"/>
                  </a:lnTo>
                  <a:lnTo>
                    <a:pt x="37877" y="111766"/>
                  </a:lnTo>
                  <a:lnTo>
                    <a:pt x="57196" y="114000"/>
                  </a:lnTo>
                  <a:lnTo>
                    <a:pt x="84684" y="108681"/>
                  </a:lnTo>
                  <a:lnTo>
                    <a:pt x="108449" y="10034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6601368" y="242155"/>
              <a:ext cx="42115" cy="347441"/>
            </a:xfrm>
            <a:custGeom>
              <a:avLst/>
              <a:gdLst/>
              <a:ahLst/>
              <a:cxnLst/>
              <a:rect l="0" t="0" r="0" b="0"/>
              <a:pathLst>
                <a:path w="42115" h="347441">
                  <a:moveTo>
                    <a:pt x="0" y="0"/>
                  </a:moveTo>
                  <a:lnTo>
                    <a:pt x="8333" y="48931"/>
                  </a:lnTo>
                  <a:lnTo>
                    <a:pt x="12997" y="96776"/>
                  </a:lnTo>
                  <a:lnTo>
                    <a:pt x="18669" y="147997"/>
                  </a:lnTo>
                  <a:lnTo>
                    <a:pt x="20349" y="200219"/>
                  </a:lnTo>
                  <a:lnTo>
                    <a:pt x="23967" y="249617"/>
                  </a:lnTo>
                  <a:lnTo>
                    <a:pt x="37818" y="312895"/>
                  </a:lnTo>
                  <a:lnTo>
                    <a:pt x="42114" y="3474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6485554" y="341374"/>
              <a:ext cx="200042" cy="16595"/>
            </a:xfrm>
            <a:custGeom>
              <a:avLst/>
              <a:gdLst/>
              <a:ahLst/>
              <a:cxnLst/>
              <a:rect l="0" t="0" r="0" b="0"/>
              <a:pathLst>
                <a:path w="200042" h="16595">
                  <a:moveTo>
                    <a:pt x="200041" y="6066"/>
                  </a:moveTo>
                  <a:lnTo>
                    <a:pt x="166419" y="0"/>
                  </a:lnTo>
                  <a:lnTo>
                    <a:pt x="106635" y="10625"/>
                  </a:lnTo>
                  <a:lnTo>
                    <a:pt x="48966" y="15415"/>
                  </a:lnTo>
                  <a:lnTo>
                    <a:pt x="0" y="1659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6753706" y="484310"/>
              <a:ext cx="16118" cy="94758"/>
            </a:xfrm>
            <a:custGeom>
              <a:avLst/>
              <a:gdLst/>
              <a:ahLst/>
              <a:cxnLst/>
              <a:rect l="0" t="0" r="0" b="0"/>
              <a:pathLst>
                <a:path w="16118" h="94758">
                  <a:moveTo>
                    <a:pt x="5589" y="0"/>
                  </a:moveTo>
                  <a:lnTo>
                    <a:pt x="0" y="16768"/>
                  </a:lnTo>
                  <a:lnTo>
                    <a:pt x="376" y="34359"/>
                  </a:lnTo>
                  <a:lnTo>
                    <a:pt x="16117" y="947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6748767" y="37902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6853292" y="452725"/>
              <a:ext cx="96070" cy="130296"/>
            </a:xfrm>
            <a:custGeom>
              <a:avLst/>
              <a:gdLst/>
              <a:ahLst/>
              <a:cxnLst/>
              <a:rect l="0" t="0" r="0" b="0"/>
              <a:pathLst>
                <a:path w="96070" h="130296">
                  <a:moveTo>
                    <a:pt x="63930" y="21057"/>
                  </a:moveTo>
                  <a:lnTo>
                    <a:pt x="47163" y="15468"/>
                  </a:lnTo>
                  <a:lnTo>
                    <a:pt x="39884" y="16161"/>
                  </a:lnTo>
                  <a:lnTo>
                    <a:pt x="25557" y="23170"/>
                  </a:lnTo>
                  <a:lnTo>
                    <a:pt x="4338" y="45860"/>
                  </a:lnTo>
                  <a:lnTo>
                    <a:pt x="805" y="56309"/>
                  </a:lnTo>
                  <a:lnTo>
                    <a:pt x="0" y="80398"/>
                  </a:lnTo>
                  <a:lnTo>
                    <a:pt x="11712" y="114679"/>
                  </a:lnTo>
                  <a:lnTo>
                    <a:pt x="19760" y="122076"/>
                  </a:lnTo>
                  <a:lnTo>
                    <a:pt x="41180" y="130295"/>
                  </a:lnTo>
                  <a:lnTo>
                    <a:pt x="51103" y="130147"/>
                  </a:lnTo>
                  <a:lnTo>
                    <a:pt x="68368" y="123744"/>
                  </a:lnTo>
                  <a:lnTo>
                    <a:pt x="91242" y="101395"/>
                  </a:lnTo>
                  <a:lnTo>
                    <a:pt x="95007" y="92163"/>
                  </a:lnTo>
                  <a:lnTo>
                    <a:pt x="96069" y="72547"/>
                  </a:lnTo>
                  <a:lnTo>
                    <a:pt x="90091" y="41772"/>
                  </a:lnTo>
                  <a:lnTo>
                    <a:pt x="6393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6906694" y="45272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7014143" y="445213"/>
              <a:ext cx="166293" cy="133855"/>
            </a:xfrm>
            <a:custGeom>
              <a:avLst/>
              <a:gdLst/>
              <a:ahLst/>
              <a:cxnLst/>
              <a:rect l="0" t="0" r="0" b="0"/>
              <a:pathLst>
                <a:path w="166293" h="133855">
                  <a:moveTo>
                    <a:pt x="8364" y="70683"/>
                  </a:moveTo>
                  <a:lnTo>
                    <a:pt x="23019" y="123710"/>
                  </a:lnTo>
                  <a:lnTo>
                    <a:pt x="22814" y="127092"/>
                  </a:lnTo>
                  <a:lnTo>
                    <a:pt x="20337" y="125836"/>
                  </a:lnTo>
                  <a:lnTo>
                    <a:pt x="16346" y="121490"/>
                  </a:lnTo>
                  <a:lnTo>
                    <a:pt x="5140" y="93016"/>
                  </a:lnTo>
                  <a:lnTo>
                    <a:pt x="0" y="54943"/>
                  </a:lnTo>
                  <a:lnTo>
                    <a:pt x="5037" y="34052"/>
                  </a:lnTo>
                  <a:lnTo>
                    <a:pt x="9656" y="25205"/>
                  </a:lnTo>
                  <a:lnTo>
                    <a:pt x="24146" y="12256"/>
                  </a:lnTo>
                  <a:lnTo>
                    <a:pt x="43455" y="3771"/>
                  </a:lnTo>
                  <a:lnTo>
                    <a:pt x="67634" y="0"/>
                  </a:lnTo>
                  <a:lnTo>
                    <a:pt x="87739" y="4563"/>
                  </a:lnTo>
                  <a:lnTo>
                    <a:pt x="119709" y="26557"/>
                  </a:lnTo>
                  <a:lnTo>
                    <a:pt x="135852" y="52149"/>
                  </a:lnTo>
                  <a:lnTo>
                    <a:pt x="159065" y="113018"/>
                  </a:lnTo>
                  <a:lnTo>
                    <a:pt x="166292" y="1338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7254134" y="589595"/>
              <a:ext cx="52644" cy="126343"/>
            </a:xfrm>
            <a:custGeom>
              <a:avLst/>
              <a:gdLst/>
              <a:ahLst/>
              <a:cxnLst/>
              <a:rect l="0" t="0" r="0" b="0"/>
              <a:pathLst>
                <a:path w="52644" h="126343">
                  <a:moveTo>
                    <a:pt x="0" y="0"/>
                  </a:moveTo>
                  <a:lnTo>
                    <a:pt x="34748" y="37087"/>
                  </a:lnTo>
                  <a:lnTo>
                    <a:pt x="43909" y="55088"/>
                  </a:lnTo>
                  <a:lnTo>
                    <a:pt x="51493" y="107701"/>
                  </a:lnTo>
                  <a:lnTo>
                    <a:pt x="52643" y="1263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8" name="Group 47"/>
          <p:cNvGrpSpPr/>
          <p:nvPr/>
        </p:nvGrpSpPr>
        <p:grpSpPr>
          <a:xfrm>
            <a:off x="2374288" y="2411026"/>
            <a:ext cx="744319" cy="383499"/>
            <a:chOff x="2374288" y="2411026"/>
            <a:chExt cx="744319" cy="383499"/>
          </a:xfrm>
        </p:grpSpPr>
        <p:sp>
          <p:nvSpPr>
            <p:cNvPr id="41" name="Freeform 40"/>
            <p:cNvSpPr/>
            <p:nvPr/>
          </p:nvSpPr>
          <p:spPr>
            <a:xfrm>
              <a:off x="2374288" y="2421554"/>
              <a:ext cx="289422" cy="372971"/>
            </a:xfrm>
            <a:custGeom>
              <a:avLst/>
              <a:gdLst/>
              <a:ahLst/>
              <a:cxnLst/>
              <a:rect l="0" t="0" r="0" b="0"/>
              <a:pathLst>
                <a:path w="289422" h="372971">
                  <a:moveTo>
                    <a:pt x="26209" y="0"/>
                  </a:moveTo>
                  <a:lnTo>
                    <a:pt x="17876" y="48931"/>
                  </a:lnTo>
                  <a:lnTo>
                    <a:pt x="13212" y="99896"/>
                  </a:lnTo>
                  <a:lnTo>
                    <a:pt x="7540" y="156331"/>
                  </a:lnTo>
                  <a:lnTo>
                    <a:pt x="5860" y="210097"/>
                  </a:lnTo>
                  <a:lnTo>
                    <a:pt x="2242" y="263072"/>
                  </a:lnTo>
                  <a:lnTo>
                    <a:pt x="0" y="309574"/>
                  </a:lnTo>
                  <a:lnTo>
                    <a:pt x="9724" y="356728"/>
                  </a:lnTo>
                  <a:lnTo>
                    <a:pt x="16389" y="364161"/>
                  </a:lnTo>
                  <a:lnTo>
                    <a:pt x="36272" y="372419"/>
                  </a:lnTo>
                  <a:lnTo>
                    <a:pt x="57588" y="372970"/>
                  </a:lnTo>
                  <a:lnTo>
                    <a:pt x="118815" y="361851"/>
                  </a:lnTo>
                  <a:lnTo>
                    <a:pt x="173877" y="355616"/>
                  </a:lnTo>
                  <a:lnTo>
                    <a:pt x="229813" y="349055"/>
                  </a:lnTo>
                  <a:lnTo>
                    <a:pt x="289421" y="3579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2463668" y="2568953"/>
              <a:ext cx="147400" cy="21058"/>
            </a:xfrm>
            <a:custGeom>
              <a:avLst/>
              <a:gdLst/>
              <a:ahLst/>
              <a:cxnLst/>
              <a:rect l="0" t="0" r="0" b="0"/>
              <a:pathLst>
                <a:path w="147400" h="21058">
                  <a:moveTo>
                    <a:pt x="147399" y="0"/>
                  </a:moveTo>
                  <a:lnTo>
                    <a:pt x="104707" y="3120"/>
                  </a:lnTo>
                  <a:lnTo>
                    <a:pt x="45331" y="10723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2474197" y="2411026"/>
              <a:ext cx="157928" cy="21057"/>
            </a:xfrm>
            <a:custGeom>
              <a:avLst/>
              <a:gdLst/>
              <a:ahLst/>
              <a:cxnLst/>
              <a:rect l="0" t="0" r="0" b="0"/>
              <a:pathLst>
                <a:path w="157928" h="21057">
                  <a:moveTo>
                    <a:pt x="157927" y="0"/>
                  </a:moveTo>
                  <a:lnTo>
                    <a:pt x="102786" y="14654"/>
                  </a:lnTo>
                  <a:lnTo>
                    <a:pt x="46992" y="19792"/>
                  </a:lnTo>
                  <a:lnTo>
                    <a:pt x="0" y="210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2811108" y="2632124"/>
              <a:ext cx="94758" cy="115814"/>
            </a:xfrm>
            <a:custGeom>
              <a:avLst/>
              <a:gdLst/>
              <a:ahLst/>
              <a:cxnLst/>
              <a:rect l="0" t="0" r="0" b="0"/>
              <a:pathLst>
                <a:path w="94758" h="115814">
                  <a:moveTo>
                    <a:pt x="94757" y="0"/>
                  </a:moveTo>
                  <a:lnTo>
                    <a:pt x="77989" y="11178"/>
                  </a:lnTo>
                  <a:lnTo>
                    <a:pt x="66638" y="26025"/>
                  </a:lnTo>
                  <a:lnTo>
                    <a:pt x="24154" y="85982"/>
                  </a:lnTo>
                  <a:lnTo>
                    <a:pt x="0" y="1158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2821637" y="2642653"/>
              <a:ext cx="105286" cy="136871"/>
            </a:xfrm>
            <a:custGeom>
              <a:avLst/>
              <a:gdLst/>
              <a:ahLst/>
              <a:cxnLst/>
              <a:rect l="0" t="0" r="0" b="0"/>
              <a:pathLst>
                <a:path w="105286" h="136871">
                  <a:moveTo>
                    <a:pt x="0" y="0"/>
                  </a:moveTo>
                  <a:lnTo>
                    <a:pt x="20243" y="43962"/>
                  </a:lnTo>
                  <a:lnTo>
                    <a:pt x="74552" y="105447"/>
                  </a:lnTo>
                  <a:lnTo>
                    <a:pt x="105285" y="1368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3084849" y="259001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3105906" y="272688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3" name="Group 52"/>
          <p:cNvGrpSpPr/>
          <p:nvPr/>
        </p:nvGrpSpPr>
        <p:grpSpPr>
          <a:xfrm>
            <a:off x="3885015" y="2347854"/>
            <a:ext cx="747524" cy="460052"/>
            <a:chOff x="3885015" y="2347854"/>
            <a:chExt cx="747524" cy="460052"/>
          </a:xfrm>
        </p:grpSpPr>
        <p:sp>
          <p:nvSpPr>
            <p:cNvPr id="49" name="Freeform 48"/>
            <p:cNvSpPr/>
            <p:nvPr/>
          </p:nvSpPr>
          <p:spPr>
            <a:xfrm>
              <a:off x="3885015" y="2353230"/>
              <a:ext cx="377237" cy="363123"/>
            </a:xfrm>
            <a:custGeom>
              <a:avLst/>
              <a:gdLst/>
              <a:ahLst/>
              <a:cxnLst/>
              <a:rect l="0" t="0" r="0" b="0"/>
              <a:pathLst>
                <a:path w="377237" h="363123">
                  <a:moveTo>
                    <a:pt x="0" y="26210"/>
                  </a:moveTo>
                  <a:lnTo>
                    <a:pt x="58617" y="20621"/>
                  </a:lnTo>
                  <a:lnTo>
                    <a:pt x="115214" y="21546"/>
                  </a:lnTo>
                  <a:lnTo>
                    <a:pt x="168987" y="16840"/>
                  </a:lnTo>
                  <a:lnTo>
                    <a:pt x="227530" y="15910"/>
                  </a:lnTo>
                  <a:lnTo>
                    <a:pt x="281034" y="12607"/>
                  </a:lnTo>
                  <a:lnTo>
                    <a:pt x="343722" y="4965"/>
                  </a:lnTo>
                  <a:lnTo>
                    <a:pt x="366845" y="0"/>
                  </a:lnTo>
                  <a:lnTo>
                    <a:pt x="373245" y="2888"/>
                  </a:lnTo>
                  <a:lnTo>
                    <a:pt x="376341" y="9492"/>
                  </a:lnTo>
                  <a:lnTo>
                    <a:pt x="377236" y="18574"/>
                  </a:lnTo>
                  <a:lnTo>
                    <a:pt x="371991" y="38024"/>
                  </a:lnTo>
                  <a:lnTo>
                    <a:pt x="339414" y="100022"/>
                  </a:lnTo>
                  <a:lnTo>
                    <a:pt x="324005" y="128409"/>
                  </a:lnTo>
                  <a:lnTo>
                    <a:pt x="290975" y="182995"/>
                  </a:lnTo>
                  <a:lnTo>
                    <a:pt x="250563" y="245541"/>
                  </a:lnTo>
                  <a:lnTo>
                    <a:pt x="211215" y="299718"/>
                  </a:lnTo>
                  <a:lnTo>
                    <a:pt x="168456" y="36312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4409471" y="2347854"/>
              <a:ext cx="102458" cy="88810"/>
            </a:xfrm>
            <a:custGeom>
              <a:avLst/>
              <a:gdLst/>
              <a:ahLst/>
              <a:cxnLst/>
              <a:rect l="0" t="0" r="0" b="0"/>
              <a:pathLst>
                <a:path w="102458" h="88810">
                  <a:moveTo>
                    <a:pt x="33555" y="10529"/>
                  </a:moveTo>
                  <a:lnTo>
                    <a:pt x="16787" y="21707"/>
                  </a:lnTo>
                  <a:lnTo>
                    <a:pt x="5435" y="36554"/>
                  </a:lnTo>
                  <a:lnTo>
                    <a:pt x="771" y="45427"/>
                  </a:lnTo>
                  <a:lnTo>
                    <a:pt x="0" y="54851"/>
                  </a:lnTo>
                  <a:lnTo>
                    <a:pt x="5383" y="74681"/>
                  </a:lnTo>
                  <a:lnTo>
                    <a:pt x="12434" y="81373"/>
                  </a:lnTo>
                  <a:lnTo>
                    <a:pt x="32746" y="88809"/>
                  </a:lnTo>
                  <a:lnTo>
                    <a:pt x="64901" y="87405"/>
                  </a:lnTo>
                  <a:lnTo>
                    <a:pt x="82971" y="79401"/>
                  </a:lnTo>
                  <a:lnTo>
                    <a:pt x="91065" y="73991"/>
                  </a:lnTo>
                  <a:lnTo>
                    <a:pt x="96462" y="65706"/>
                  </a:lnTo>
                  <a:lnTo>
                    <a:pt x="102457" y="44021"/>
                  </a:lnTo>
                  <a:lnTo>
                    <a:pt x="101717" y="34027"/>
                  </a:lnTo>
                  <a:lnTo>
                    <a:pt x="94654" y="16683"/>
                  </a:lnTo>
                  <a:lnTo>
                    <a:pt x="89496" y="11122"/>
                  </a:lnTo>
                  <a:lnTo>
                    <a:pt x="6514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4390383" y="2442611"/>
              <a:ext cx="242156" cy="336913"/>
            </a:xfrm>
            <a:custGeom>
              <a:avLst/>
              <a:gdLst/>
              <a:ahLst/>
              <a:cxnLst/>
              <a:rect l="0" t="0" r="0" b="0"/>
              <a:pathLst>
                <a:path w="242156" h="336913">
                  <a:moveTo>
                    <a:pt x="242155" y="0"/>
                  </a:moveTo>
                  <a:lnTo>
                    <a:pt x="183593" y="60677"/>
                  </a:lnTo>
                  <a:lnTo>
                    <a:pt x="140476" y="122647"/>
                  </a:lnTo>
                  <a:lnTo>
                    <a:pt x="105298" y="181617"/>
                  </a:lnTo>
                  <a:lnTo>
                    <a:pt x="70192" y="241116"/>
                  </a:lnTo>
                  <a:lnTo>
                    <a:pt x="29246" y="298000"/>
                  </a:lnTo>
                  <a:lnTo>
                    <a:pt x="15425" y="323823"/>
                  </a:lnTo>
                  <a:lnTo>
                    <a:pt x="0" y="3369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4536894" y="2725277"/>
              <a:ext cx="85003" cy="82629"/>
            </a:xfrm>
            <a:custGeom>
              <a:avLst/>
              <a:gdLst/>
              <a:ahLst/>
              <a:cxnLst/>
              <a:rect l="0" t="0" r="0" b="0"/>
              <a:pathLst>
                <a:path w="85003" h="82629">
                  <a:moveTo>
                    <a:pt x="53531" y="12132"/>
                  </a:moveTo>
                  <a:lnTo>
                    <a:pt x="42352" y="954"/>
                  </a:lnTo>
                  <a:lnTo>
                    <a:pt x="36720" y="0"/>
                  </a:lnTo>
                  <a:lnTo>
                    <a:pt x="30625" y="1704"/>
                  </a:lnTo>
                  <a:lnTo>
                    <a:pt x="24222" y="5180"/>
                  </a:lnTo>
                  <a:lnTo>
                    <a:pt x="4032" y="26840"/>
                  </a:lnTo>
                  <a:lnTo>
                    <a:pt x="644" y="35975"/>
                  </a:lnTo>
                  <a:lnTo>
                    <a:pt x="0" y="55484"/>
                  </a:lnTo>
                  <a:lnTo>
                    <a:pt x="3805" y="63260"/>
                  </a:lnTo>
                  <a:lnTo>
                    <a:pt x="17392" y="75020"/>
                  </a:lnTo>
                  <a:lnTo>
                    <a:pt x="50362" y="82628"/>
                  </a:lnTo>
                  <a:lnTo>
                    <a:pt x="60777" y="80186"/>
                  </a:lnTo>
                  <a:lnTo>
                    <a:pt x="78588" y="68115"/>
                  </a:lnTo>
                  <a:lnTo>
                    <a:pt x="83104" y="59982"/>
                  </a:lnTo>
                  <a:lnTo>
                    <a:pt x="85002" y="41588"/>
                  </a:lnTo>
                  <a:lnTo>
                    <a:pt x="78826" y="24833"/>
                  </a:lnTo>
                  <a:lnTo>
                    <a:pt x="69452" y="11928"/>
                  </a:lnTo>
                  <a:lnTo>
                    <a:pt x="53531" y="160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0" name="Group 59"/>
          <p:cNvGrpSpPr/>
          <p:nvPr/>
        </p:nvGrpSpPr>
        <p:grpSpPr>
          <a:xfrm>
            <a:off x="5348477" y="1996725"/>
            <a:ext cx="1431876" cy="624871"/>
            <a:chOff x="5348477" y="1996725"/>
            <a:chExt cx="1431876" cy="624871"/>
          </a:xfrm>
        </p:grpSpPr>
        <p:sp>
          <p:nvSpPr>
            <p:cNvPr id="54" name="Freeform 53"/>
            <p:cNvSpPr/>
            <p:nvPr/>
          </p:nvSpPr>
          <p:spPr>
            <a:xfrm>
              <a:off x="5348477" y="2423894"/>
              <a:ext cx="624088" cy="197702"/>
            </a:xfrm>
            <a:custGeom>
              <a:avLst/>
              <a:gdLst/>
              <a:ahLst/>
              <a:cxnLst/>
              <a:rect l="0" t="0" r="0" b="0"/>
              <a:pathLst>
                <a:path w="624088" h="197702">
                  <a:moveTo>
                    <a:pt x="0" y="92416"/>
                  </a:moveTo>
                  <a:lnTo>
                    <a:pt x="48930" y="84083"/>
                  </a:lnTo>
                  <a:lnTo>
                    <a:pt x="108061" y="87911"/>
                  </a:lnTo>
                  <a:lnTo>
                    <a:pt x="156280" y="91081"/>
                  </a:lnTo>
                  <a:lnTo>
                    <a:pt x="207612" y="92021"/>
                  </a:lnTo>
                  <a:lnTo>
                    <a:pt x="265455" y="92299"/>
                  </a:lnTo>
                  <a:lnTo>
                    <a:pt x="327047" y="92382"/>
                  </a:lnTo>
                  <a:lnTo>
                    <a:pt x="384161" y="97996"/>
                  </a:lnTo>
                  <a:lnTo>
                    <a:pt x="438129" y="101478"/>
                  </a:lnTo>
                  <a:lnTo>
                    <a:pt x="491164" y="108100"/>
                  </a:lnTo>
                  <a:lnTo>
                    <a:pt x="551912" y="113582"/>
                  </a:lnTo>
                  <a:lnTo>
                    <a:pt x="602039" y="121597"/>
                  </a:lnTo>
                  <a:lnTo>
                    <a:pt x="615438" y="122399"/>
                  </a:lnTo>
                  <a:lnTo>
                    <a:pt x="622032" y="119424"/>
                  </a:lnTo>
                  <a:lnTo>
                    <a:pt x="624087" y="113931"/>
                  </a:lnTo>
                  <a:lnTo>
                    <a:pt x="623118" y="106759"/>
                  </a:lnTo>
                  <a:lnTo>
                    <a:pt x="615803" y="92552"/>
                  </a:lnTo>
                  <a:lnTo>
                    <a:pt x="595410" y="71400"/>
                  </a:lnTo>
                  <a:lnTo>
                    <a:pt x="533670" y="15209"/>
                  </a:lnTo>
                  <a:lnTo>
                    <a:pt x="519506" y="1170"/>
                  </a:lnTo>
                  <a:lnTo>
                    <a:pt x="517133" y="0"/>
                  </a:lnTo>
                  <a:lnTo>
                    <a:pt x="520735" y="8059"/>
                  </a:lnTo>
                  <a:lnTo>
                    <a:pt x="568864" y="69296"/>
                  </a:lnTo>
                  <a:lnTo>
                    <a:pt x="617690" y="120372"/>
                  </a:lnTo>
                  <a:lnTo>
                    <a:pt x="620024" y="128601"/>
                  </a:lnTo>
                  <a:lnTo>
                    <a:pt x="616377" y="147103"/>
                  </a:lnTo>
                  <a:lnTo>
                    <a:pt x="609789" y="154611"/>
                  </a:lnTo>
                  <a:lnTo>
                    <a:pt x="568714" y="175065"/>
                  </a:lnTo>
                  <a:lnTo>
                    <a:pt x="511023" y="192814"/>
                  </a:lnTo>
                  <a:lnTo>
                    <a:pt x="484310" y="19770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6369741" y="1996725"/>
              <a:ext cx="301384" cy="245846"/>
            </a:xfrm>
            <a:custGeom>
              <a:avLst/>
              <a:gdLst/>
              <a:ahLst/>
              <a:cxnLst/>
              <a:rect l="0" t="0" r="0" b="0"/>
              <a:pathLst>
                <a:path w="301384" h="245846">
                  <a:moveTo>
                    <a:pt x="0" y="35275"/>
                  </a:moveTo>
                  <a:lnTo>
                    <a:pt x="27556" y="28039"/>
                  </a:lnTo>
                  <a:lnTo>
                    <a:pt x="83779" y="25397"/>
                  </a:lnTo>
                  <a:lnTo>
                    <a:pt x="140291" y="24875"/>
                  </a:lnTo>
                  <a:lnTo>
                    <a:pt x="188057" y="19195"/>
                  </a:lnTo>
                  <a:lnTo>
                    <a:pt x="239254" y="10103"/>
                  </a:lnTo>
                  <a:lnTo>
                    <a:pt x="285879" y="0"/>
                  </a:lnTo>
                  <a:lnTo>
                    <a:pt x="294701" y="1230"/>
                  </a:lnTo>
                  <a:lnTo>
                    <a:pt x="299412" y="5559"/>
                  </a:lnTo>
                  <a:lnTo>
                    <a:pt x="301383" y="11955"/>
                  </a:lnTo>
                  <a:lnTo>
                    <a:pt x="300358" y="18558"/>
                  </a:lnTo>
                  <a:lnTo>
                    <a:pt x="292980" y="32135"/>
                  </a:lnTo>
                  <a:lnTo>
                    <a:pt x="246661" y="94155"/>
                  </a:lnTo>
                  <a:lnTo>
                    <a:pt x="203638" y="152175"/>
                  </a:lnTo>
                  <a:lnTo>
                    <a:pt x="167034" y="214354"/>
                  </a:lnTo>
                  <a:lnTo>
                    <a:pt x="147399" y="24584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6253927" y="2263635"/>
              <a:ext cx="526426" cy="21049"/>
            </a:xfrm>
            <a:custGeom>
              <a:avLst/>
              <a:gdLst/>
              <a:ahLst/>
              <a:cxnLst/>
              <a:rect l="0" t="0" r="0" b="0"/>
              <a:pathLst>
                <a:path w="526426" h="21049">
                  <a:moveTo>
                    <a:pt x="526425" y="21048"/>
                  </a:moveTo>
                  <a:lnTo>
                    <a:pt x="467808" y="11984"/>
                  </a:lnTo>
                  <a:lnTo>
                    <a:pt x="405229" y="3573"/>
                  </a:lnTo>
                  <a:lnTo>
                    <a:pt x="352734" y="1053"/>
                  </a:lnTo>
                  <a:lnTo>
                    <a:pt x="294417" y="306"/>
                  </a:lnTo>
                  <a:lnTo>
                    <a:pt x="238403" y="84"/>
                  </a:lnTo>
                  <a:lnTo>
                    <a:pt x="177873" y="19"/>
                  </a:lnTo>
                  <a:lnTo>
                    <a:pt x="117824" y="0"/>
                  </a:lnTo>
                  <a:lnTo>
                    <a:pt x="68186" y="1164"/>
                  </a:lnTo>
                  <a:lnTo>
                    <a:pt x="15201" y="8325"/>
                  </a:lnTo>
                  <a:lnTo>
                    <a:pt x="0" y="1052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6338155" y="2411026"/>
              <a:ext cx="19466" cy="200042"/>
            </a:xfrm>
            <a:custGeom>
              <a:avLst/>
              <a:gdLst/>
              <a:ahLst/>
              <a:cxnLst/>
              <a:rect l="0" t="0" r="0" b="0"/>
              <a:pathLst>
                <a:path w="19466" h="200042">
                  <a:moveTo>
                    <a:pt x="0" y="0"/>
                  </a:moveTo>
                  <a:lnTo>
                    <a:pt x="3119" y="42691"/>
                  </a:lnTo>
                  <a:lnTo>
                    <a:pt x="10723" y="102068"/>
                  </a:lnTo>
                  <a:lnTo>
                    <a:pt x="19465" y="163093"/>
                  </a:lnTo>
                  <a:lnTo>
                    <a:pt x="17230" y="180890"/>
                  </a:lnTo>
                  <a:lnTo>
                    <a:pt x="10529" y="2000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6419084" y="2421554"/>
              <a:ext cx="122048" cy="165151"/>
            </a:xfrm>
            <a:custGeom>
              <a:avLst/>
              <a:gdLst/>
              <a:ahLst/>
              <a:cxnLst/>
              <a:rect l="0" t="0" r="0" b="0"/>
              <a:pathLst>
                <a:path w="122048" h="165151">
                  <a:moveTo>
                    <a:pt x="87527" y="0"/>
                  </a:moveTo>
                  <a:lnTo>
                    <a:pt x="56245" y="9575"/>
                  </a:lnTo>
                  <a:lnTo>
                    <a:pt x="32505" y="27534"/>
                  </a:lnTo>
                  <a:lnTo>
                    <a:pt x="11823" y="54561"/>
                  </a:lnTo>
                  <a:lnTo>
                    <a:pt x="2019" y="74552"/>
                  </a:lnTo>
                  <a:lnTo>
                    <a:pt x="0" y="95136"/>
                  </a:lnTo>
                  <a:lnTo>
                    <a:pt x="4173" y="115982"/>
                  </a:lnTo>
                  <a:lnTo>
                    <a:pt x="13826" y="136945"/>
                  </a:lnTo>
                  <a:lnTo>
                    <a:pt x="29035" y="151722"/>
                  </a:lnTo>
                  <a:lnTo>
                    <a:pt x="48662" y="161018"/>
                  </a:lnTo>
                  <a:lnTo>
                    <a:pt x="72984" y="165150"/>
                  </a:lnTo>
                  <a:lnTo>
                    <a:pt x="93152" y="160748"/>
                  </a:lnTo>
                  <a:lnTo>
                    <a:pt x="101806" y="156298"/>
                  </a:lnTo>
                  <a:lnTo>
                    <a:pt x="114541" y="138876"/>
                  </a:lnTo>
                  <a:lnTo>
                    <a:pt x="119574" y="127679"/>
                  </a:lnTo>
                  <a:lnTo>
                    <a:pt x="122047" y="105879"/>
                  </a:lnTo>
                  <a:lnTo>
                    <a:pt x="118078" y="85662"/>
                  </a:lnTo>
                  <a:lnTo>
                    <a:pt x="102688" y="61126"/>
                  </a:lnTo>
                  <a:lnTo>
                    <a:pt x="89976" y="46275"/>
                  </a:lnTo>
                  <a:lnTo>
                    <a:pt x="73408" y="38114"/>
                  </a:lnTo>
                  <a:lnTo>
                    <a:pt x="45413" y="315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6587483" y="2463668"/>
              <a:ext cx="153666" cy="139989"/>
            </a:xfrm>
            <a:custGeom>
              <a:avLst/>
              <a:gdLst/>
              <a:ahLst/>
              <a:cxnLst/>
              <a:rect l="0" t="0" r="0" b="0"/>
              <a:pathLst>
                <a:path w="153666" h="139989">
                  <a:moveTo>
                    <a:pt x="77055" y="0"/>
                  </a:moveTo>
                  <a:lnTo>
                    <a:pt x="53009" y="9575"/>
                  </a:lnTo>
                  <a:lnTo>
                    <a:pt x="17462" y="39403"/>
                  </a:lnTo>
                  <a:lnTo>
                    <a:pt x="1947" y="65487"/>
                  </a:lnTo>
                  <a:lnTo>
                    <a:pt x="0" y="85257"/>
                  </a:lnTo>
                  <a:lnTo>
                    <a:pt x="4204" y="104573"/>
                  </a:lnTo>
                  <a:lnTo>
                    <a:pt x="13872" y="120956"/>
                  </a:lnTo>
                  <a:lnTo>
                    <a:pt x="29086" y="132917"/>
                  </a:lnTo>
                  <a:lnTo>
                    <a:pt x="38057" y="137744"/>
                  </a:lnTo>
                  <a:lnTo>
                    <a:pt x="57383" y="139988"/>
                  </a:lnTo>
                  <a:lnTo>
                    <a:pt x="103976" y="131897"/>
                  </a:lnTo>
                  <a:lnTo>
                    <a:pt x="133255" y="116810"/>
                  </a:lnTo>
                  <a:lnTo>
                    <a:pt x="146097" y="101048"/>
                  </a:lnTo>
                  <a:lnTo>
                    <a:pt x="151159" y="91932"/>
                  </a:lnTo>
                  <a:lnTo>
                    <a:pt x="153665" y="72444"/>
                  </a:lnTo>
                  <a:lnTo>
                    <a:pt x="149708" y="53254"/>
                  </a:lnTo>
                  <a:lnTo>
                    <a:pt x="140151" y="36927"/>
                  </a:lnTo>
                  <a:lnTo>
                    <a:pt x="130817" y="31637"/>
                  </a:lnTo>
                  <a:lnTo>
                    <a:pt x="77055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9" name="Group 68"/>
          <p:cNvGrpSpPr/>
          <p:nvPr/>
        </p:nvGrpSpPr>
        <p:grpSpPr>
          <a:xfrm>
            <a:off x="7739429" y="210569"/>
            <a:ext cx="1199266" cy="499724"/>
            <a:chOff x="7739429" y="210569"/>
            <a:chExt cx="1199266" cy="499724"/>
          </a:xfrm>
        </p:grpSpPr>
        <p:sp>
          <p:nvSpPr>
            <p:cNvPr id="61" name="Freeform 60"/>
            <p:cNvSpPr/>
            <p:nvPr/>
          </p:nvSpPr>
          <p:spPr>
            <a:xfrm>
              <a:off x="7739429" y="344430"/>
              <a:ext cx="196171" cy="365863"/>
            </a:xfrm>
            <a:custGeom>
              <a:avLst/>
              <a:gdLst/>
              <a:ahLst/>
              <a:cxnLst/>
              <a:rect l="0" t="0" r="0" b="0"/>
              <a:pathLst>
                <a:path w="196171" h="365863">
                  <a:moveTo>
                    <a:pt x="9545" y="118823"/>
                  </a:moveTo>
                  <a:lnTo>
                    <a:pt x="12665" y="167754"/>
                  </a:lnTo>
                  <a:lnTo>
                    <a:pt x="18610" y="226885"/>
                  </a:lnTo>
                  <a:lnTo>
                    <a:pt x="19784" y="283625"/>
                  </a:lnTo>
                  <a:lnTo>
                    <a:pt x="20016" y="343013"/>
                  </a:lnTo>
                  <a:lnTo>
                    <a:pt x="20048" y="365862"/>
                  </a:lnTo>
                  <a:lnTo>
                    <a:pt x="16949" y="342403"/>
                  </a:lnTo>
                  <a:lnTo>
                    <a:pt x="10520" y="279201"/>
                  </a:lnTo>
                  <a:lnTo>
                    <a:pt x="9737" y="223899"/>
                  </a:lnTo>
                  <a:lnTo>
                    <a:pt x="3994" y="167915"/>
                  </a:lnTo>
                  <a:lnTo>
                    <a:pt x="0" y="111796"/>
                  </a:lnTo>
                  <a:lnTo>
                    <a:pt x="2331" y="58770"/>
                  </a:lnTo>
                  <a:lnTo>
                    <a:pt x="8678" y="37151"/>
                  </a:lnTo>
                  <a:lnTo>
                    <a:pt x="19298" y="19743"/>
                  </a:lnTo>
                  <a:lnTo>
                    <a:pt x="34937" y="7328"/>
                  </a:lnTo>
                  <a:lnTo>
                    <a:pt x="44020" y="2379"/>
                  </a:lnTo>
                  <a:lnTo>
                    <a:pt x="66591" y="0"/>
                  </a:lnTo>
                  <a:lnTo>
                    <a:pt x="113620" y="8005"/>
                  </a:lnTo>
                  <a:lnTo>
                    <a:pt x="155535" y="29256"/>
                  </a:lnTo>
                  <a:lnTo>
                    <a:pt x="172305" y="42361"/>
                  </a:lnTo>
                  <a:lnTo>
                    <a:pt x="189311" y="68482"/>
                  </a:lnTo>
                  <a:lnTo>
                    <a:pt x="196170" y="104037"/>
                  </a:lnTo>
                  <a:lnTo>
                    <a:pt x="191535" y="124340"/>
                  </a:lnTo>
                  <a:lnTo>
                    <a:pt x="169496" y="156438"/>
                  </a:lnTo>
                  <a:lnTo>
                    <a:pt x="143896" y="172602"/>
                  </a:lnTo>
                  <a:lnTo>
                    <a:pt x="102904" y="179212"/>
                  </a:lnTo>
                  <a:lnTo>
                    <a:pt x="51659" y="17146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7993325" y="389554"/>
              <a:ext cx="113619" cy="137554"/>
            </a:xfrm>
            <a:custGeom>
              <a:avLst/>
              <a:gdLst/>
              <a:ahLst/>
              <a:cxnLst/>
              <a:rect l="0" t="0" r="0" b="0"/>
              <a:pathLst>
                <a:path w="113619" h="137554">
                  <a:moveTo>
                    <a:pt x="8333" y="0"/>
                  </a:moveTo>
                  <a:lnTo>
                    <a:pt x="0" y="37478"/>
                  </a:lnTo>
                  <a:lnTo>
                    <a:pt x="1574" y="72326"/>
                  </a:lnTo>
                  <a:lnTo>
                    <a:pt x="12587" y="115542"/>
                  </a:lnTo>
                  <a:lnTo>
                    <a:pt x="18188" y="123821"/>
                  </a:lnTo>
                  <a:lnTo>
                    <a:pt x="33770" y="136140"/>
                  </a:lnTo>
                  <a:lnTo>
                    <a:pt x="42838" y="137553"/>
                  </a:lnTo>
                  <a:lnTo>
                    <a:pt x="62273" y="132885"/>
                  </a:lnTo>
                  <a:lnTo>
                    <a:pt x="87356" y="117102"/>
                  </a:lnTo>
                  <a:lnTo>
                    <a:pt x="99216" y="101178"/>
                  </a:lnTo>
                  <a:lnTo>
                    <a:pt x="107216" y="81233"/>
                  </a:lnTo>
                  <a:lnTo>
                    <a:pt x="112353" y="36540"/>
                  </a:lnTo>
                  <a:lnTo>
                    <a:pt x="113618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8243828" y="210569"/>
              <a:ext cx="21043" cy="315856"/>
            </a:xfrm>
            <a:custGeom>
              <a:avLst/>
              <a:gdLst/>
              <a:ahLst/>
              <a:cxnLst/>
              <a:rect l="0" t="0" r="0" b="0"/>
              <a:pathLst>
                <a:path w="21043" h="315856">
                  <a:moveTo>
                    <a:pt x="21042" y="0"/>
                  </a:moveTo>
                  <a:lnTo>
                    <a:pt x="4254" y="57385"/>
                  </a:lnTo>
                  <a:lnTo>
                    <a:pt x="1250" y="108640"/>
                  </a:lnTo>
                  <a:lnTo>
                    <a:pt x="360" y="160222"/>
                  </a:lnTo>
                  <a:lnTo>
                    <a:pt x="60" y="220166"/>
                  </a:lnTo>
                  <a:lnTo>
                    <a:pt x="0" y="277067"/>
                  </a:lnTo>
                  <a:lnTo>
                    <a:pt x="3112" y="295886"/>
                  </a:lnTo>
                  <a:lnTo>
                    <a:pt x="10514" y="3158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8170114" y="315854"/>
              <a:ext cx="168457" cy="10530"/>
            </a:xfrm>
            <a:custGeom>
              <a:avLst/>
              <a:gdLst/>
              <a:ahLst/>
              <a:cxnLst/>
              <a:rect l="0" t="0" r="0" b="0"/>
              <a:pathLst>
                <a:path w="168457" h="10530">
                  <a:moveTo>
                    <a:pt x="168456" y="10529"/>
                  </a:moveTo>
                  <a:lnTo>
                    <a:pt x="109839" y="10529"/>
                  </a:lnTo>
                  <a:lnTo>
                    <a:pt x="49599" y="935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8622839" y="400082"/>
              <a:ext cx="10530" cy="147400"/>
            </a:xfrm>
            <a:custGeom>
              <a:avLst/>
              <a:gdLst/>
              <a:ahLst/>
              <a:cxnLst/>
              <a:rect l="0" t="0" r="0" b="0"/>
              <a:pathLst>
                <a:path w="10530" h="147400">
                  <a:moveTo>
                    <a:pt x="10529" y="0"/>
                  </a:moveTo>
                  <a:lnTo>
                    <a:pt x="2195" y="37478"/>
                  </a:lnTo>
                  <a:lnTo>
                    <a:pt x="434" y="88902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8601782" y="27374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8822880" y="221098"/>
              <a:ext cx="10530" cy="347441"/>
            </a:xfrm>
            <a:custGeom>
              <a:avLst/>
              <a:gdLst/>
              <a:ahLst/>
              <a:cxnLst/>
              <a:rect l="0" t="0" r="0" b="0"/>
              <a:pathLst>
                <a:path w="10530" h="347441">
                  <a:moveTo>
                    <a:pt x="10529" y="0"/>
                  </a:moveTo>
                  <a:lnTo>
                    <a:pt x="3293" y="27556"/>
                  </a:lnTo>
                  <a:lnTo>
                    <a:pt x="651" y="86898"/>
                  </a:lnTo>
                  <a:lnTo>
                    <a:pt x="193" y="137662"/>
                  </a:lnTo>
                  <a:lnTo>
                    <a:pt x="57" y="189747"/>
                  </a:lnTo>
                  <a:lnTo>
                    <a:pt x="17" y="239105"/>
                  </a:lnTo>
                  <a:lnTo>
                    <a:pt x="3" y="297705"/>
                  </a:lnTo>
                  <a:lnTo>
                    <a:pt x="0" y="3474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8717596" y="326383"/>
              <a:ext cx="221099" cy="31586"/>
            </a:xfrm>
            <a:custGeom>
              <a:avLst/>
              <a:gdLst/>
              <a:ahLst/>
              <a:cxnLst/>
              <a:rect l="0" t="0" r="0" b="0"/>
              <a:pathLst>
                <a:path w="221099" h="31586">
                  <a:moveTo>
                    <a:pt x="221098" y="31585"/>
                  </a:moveTo>
                  <a:lnTo>
                    <a:pt x="164883" y="14797"/>
                  </a:lnTo>
                  <a:lnTo>
                    <a:pt x="109431" y="8252"/>
                  </a:lnTo>
                  <a:lnTo>
                    <a:pt x="45952" y="1087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2" name="Group 91"/>
          <p:cNvGrpSpPr/>
          <p:nvPr/>
        </p:nvGrpSpPr>
        <p:grpSpPr>
          <a:xfrm>
            <a:off x="850110" y="968621"/>
            <a:ext cx="4729994" cy="579069"/>
            <a:chOff x="850110" y="968621"/>
            <a:chExt cx="4729994" cy="579069"/>
          </a:xfrm>
        </p:grpSpPr>
        <p:sp>
          <p:nvSpPr>
            <p:cNvPr id="70" name="Freeform 69"/>
            <p:cNvSpPr/>
            <p:nvPr/>
          </p:nvSpPr>
          <p:spPr>
            <a:xfrm>
              <a:off x="850110" y="1077027"/>
              <a:ext cx="184941" cy="212695"/>
            </a:xfrm>
            <a:custGeom>
              <a:avLst/>
              <a:gdLst/>
              <a:ahLst/>
              <a:cxnLst/>
              <a:rect l="0" t="0" r="0" b="0"/>
              <a:pathLst>
                <a:path w="184941" h="212695">
                  <a:moveTo>
                    <a:pt x="129040" y="17936"/>
                  </a:moveTo>
                  <a:lnTo>
                    <a:pt x="117861" y="6758"/>
                  </a:lnTo>
                  <a:lnTo>
                    <a:pt x="99895" y="1270"/>
                  </a:lnTo>
                  <a:lnTo>
                    <a:pt x="77482" y="0"/>
                  </a:lnTo>
                  <a:lnTo>
                    <a:pt x="55822" y="3336"/>
                  </a:lnTo>
                  <a:lnTo>
                    <a:pt x="37617" y="11837"/>
                  </a:lnTo>
                  <a:lnTo>
                    <a:pt x="29487" y="17380"/>
                  </a:lnTo>
                  <a:lnTo>
                    <a:pt x="17334" y="32897"/>
                  </a:lnTo>
                  <a:lnTo>
                    <a:pt x="0" y="71454"/>
                  </a:lnTo>
                  <a:lnTo>
                    <a:pt x="79" y="113602"/>
                  </a:lnTo>
                  <a:lnTo>
                    <a:pt x="7511" y="151957"/>
                  </a:lnTo>
                  <a:lnTo>
                    <a:pt x="22711" y="179959"/>
                  </a:lnTo>
                  <a:lnTo>
                    <a:pt x="42033" y="203073"/>
                  </a:lnTo>
                  <a:lnTo>
                    <a:pt x="65024" y="211354"/>
                  </a:lnTo>
                  <a:lnTo>
                    <a:pt x="92399" y="212694"/>
                  </a:lnTo>
                  <a:lnTo>
                    <a:pt x="116265" y="205491"/>
                  </a:lnTo>
                  <a:lnTo>
                    <a:pt x="143842" y="188282"/>
                  </a:lnTo>
                  <a:lnTo>
                    <a:pt x="166831" y="162776"/>
                  </a:lnTo>
                  <a:lnTo>
                    <a:pt x="182871" y="127402"/>
                  </a:lnTo>
                  <a:lnTo>
                    <a:pt x="184940" y="104023"/>
                  </a:lnTo>
                  <a:lnTo>
                    <a:pt x="180791" y="81933"/>
                  </a:lnTo>
                  <a:lnTo>
                    <a:pt x="165300" y="50936"/>
                  </a:lnTo>
                  <a:lnTo>
                    <a:pt x="152565" y="34163"/>
                  </a:lnTo>
                  <a:lnTo>
                    <a:pt x="135986" y="25148"/>
                  </a:lnTo>
                  <a:lnTo>
                    <a:pt x="107983" y="1793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1073906" y="1073906"/>
              <a:ext cx="147400" cy="187968"/>
            </a:xfrm>
            <a:custGeom>
              <a:avLst/>
              <a:gdLst/>
              <a:ahLst/>
              <a:cxnLst/>
              <a:rect l="0" t="0" r="0" b="0"/>
              <a:pathLst>
                <a:path w="147400" h="187968">
                  <a:moveTo>
                    <a:pt x="0" y="42114"/>
                  </a:moveTo>
                  <a:lnTo>
                    <a:pt x="9576" y="66161"/>
                  </a:lnTo>
                  <a:lnTo>
                    <a:pt x="49878" y="127236"/>
                  </a:lnTo>
                  <a:lnTo>
                    <a:pt x="65472" y="155073"/>
                  </a:lnTo>
                  <a:lnTo>
                    <a:pt x="91702" y="185440"/>
                  </a:lnTo>
                  <a:lnTo>
                    <a:pt x="98569" y="187967"/>
                  </a:lnTo>
                  <a:lnTo>
                    <a:pt x="105487" y="187313"/>
                  </a:lnTo>
                  <a:lnTo>
                    <a:pt x="112439" y="184537"/>
                  </a:lnTo>
                  <a:lnTo>
                    <a:pt x="115904" y="179177"/>
                  </a:lnTo>
                  <a:lnTo>
                    <a:pt x="117146" y="118199"/>
                  </a:lnTo>
                  <a:lnTo>
                    <a:pt x="130489" y="63485"/>
                  </a:lnTo>
                  <a:lnTo>
                    <a:pt x="14739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1276738" y="1078567"/>
              <a:ext cx="147289" cy="219586"/>
            </a:xfrm>
            <a:custGeom>
              <a:avLst/>
              <a:gdLst/>
              <a:ahLst/>
              <a:cxnLst/>
              <a:rect l="0" t="0" r="0" b="0"/>
              <a:pathLst>
                <a:path w="147289" h="219586">
                  <a:moveTo>
                    <a:pt x="7738" y="79567"/>
                  </a:moveTo>
                  <a:lnTo>
                    <a:pt x="18917" y="90746"/>
                  </a:lnTo>
                  <a:lnTo>
                    <a:pt x="36883" y="96234"/>
                  </a:lnTo>
                  <a:lnTo>
                    <a:pt x="59296" y="97503"/>
                  </a:lnTo>
                  <a:lnTo>
                    <a:pt x="112880" y="85713"/>
                  </a:lnTo>
                  <a:lnTo>
                    <a:pt x="121117" y="80155"/>
                  </a:lnTo>
                  <a:lnTo>
                    <a:pt x="133388" y="64621"/>
                  </a:lnTo>
                  <a:lnTo>
                    <a:pt x="146873" y="36144"/>
                  </a:lnTo>
                  <a:lnTo>
                    <a:pt x="147288" y="27222"/>
                  </a:lnTo>
                  <a:lnTo>
                    <a:pt x="141510" y="11069"/>
                  </a:lnTo>
                  <a:lnTo>
                    <a:pt x="134354" y="5826"/>
                  </a:lnTo>
                  <a:lnTo>
                    <a:pt x="113925" y="0"/>
                  </a:lnTo>
                  <a:lnTo>
                    <a:pt x="89247" y="3650"/>
                  </a:lnTo>
                  <a:lnTo>
                    <a:pt x="55286" y="18859"/>
                  </a:lnTo>
                  <a:lnTo>
                    <a:pt x="30405" y="41303"/>
                  </a:lnTo>
                  <a:lnTo>
                    <a:pt x="11335" y="70179"/>
                  </a:lnTo>
                  <a:lnTo>
                    <a:pt x="3488" y="91772"/>
                  </a:lnTo>
                  <a:lnTo>
                    <a:pt x="0" y="116967"/>
                  </a:lnTo>
                  <a:lnTo>
                    <a:pt x="4689" y="140643"/>
                  </a:lnTo>
                  <a:lnTo>
                    <a:pt x="20483" y="170583"/>
                  </a:lnTo>
                  <a:lnTo>
                    <a:pt x="43100" y="194272"/>
                  </a:lnTo>
                  <a:lnTo>
                    <a:pt x="72028" y="212990"/>
                  </a:lnTo>
                  <a:lnTo>
                    <a:pt x="91294" y="219585"/>
                  </a:lnTo>
                  <a:lnTo>
                    <a:pt x="123552" y="21643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1473989" y="1094963"/>
              <a:ext cx="168457" cy="201117"/>
            </a:xfrm>
            <a:custGeom>
              <a:avLst/>
              <a:gdLst/>
              <a:ahLst/>
              <a:cxnLst/>
              <a:rect l="0" t="0" r="0" b="0"/>
              <a:pathLst>
                <a:path w="168457" h="201117">
                  <a:moveTo>
                    <a:pt x="0" y="94757"/>
                  </a:moveTo>
                  <a:lnTo>
                    <a:pt x="11179" y="105935"/>
                  </a:lnTo>
                  <a:lnTo>
                    <a:pt x="40433" y="167974"/>
                  </a:lnTo>
                  <a:lnTo>
                    <a:pt x="54614" y="199899"/>
                  </a:lnTo>
                  <a:lnTo>
                    <a:pt x="56297" y="201116"/>
                  </a:lnTo>
                  <a:lnTo>
                    <a:pt x="47766" y="151556"/>
                  </a:lnTo>
                  <a:lnTo>
                    <a:pt x="34525" y="92185"/>
                  </a:lnTo>
                  <a:lnTo>
                    <a:pt x="35232" y="66707"/>
                  </a:lnTo>
                  <a:lnTo>
                    <a:pt x="43345" y="43686"/>
                  </a:lnTo>
                  <a:lnTo>
                    <a:pt x="57869" y="27995"/>
                  </a:lnTo>
                  <a:lnTo>
                    <a:pt x="95789" y="8390"/>
                  </a:lnTo>
                  <a:lnTo>
                    <a:pt x="149629" y="1105"/>
                  </a:lnTo>
                  <a:lnTo>
                    <a:pt x="168456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2232041" y="968621"/>
              <a:ext cx="42115" cy="347442"/>
            </a:xfrm>
            <a:custGeom>
              <a:avLst/>
              <a:gdLst/>
              <a:ahLst/>
              <a:cxnLst/>
              <a:rect l="0" t="0" r="0" b="0"/>
              <a:pathLst>
                <a:path w="42115" h="347442">
                  <a:moveTo>
                    <a:pt x="0" y="0"/>
                  </a:moveTo>
                  <a:lnTo>
                    <a:pt x="1170" y="49263"/>
                  </a:lnTo>
                  <a:lnTo>
                    <a:pt x="8405" y="99345"/>
                  </a:lnTo>
                  <a:lnTo>
                    <a:pt x="21331" y="162430"/>
                  </a:lnTo>
                  <a:lnTo>
                    <a:pt x="35149" y="220558"/>
                  </a:lnTo>
                  <a:lnTo>
                    <a:pt x="34461" y="271111"/>
                  </a:lnTo>
                  <a:lnTo>
                    <a:pt x="40298" y="334154"/>
                  </a:lnTo>
                  <a:lnTo>
                    <a:pt x="42114" y="3474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2413603" y="1000207"/>
              <a:ext cx="204556" cy="316005"/>
            </a:xfrm>
            <a:custGeom>
              <a:avLst/>
              <a:gdLst/>
              <a:ahLst/>
              <a:cxnLst/>
              <a:rect l="0" t="0" r="0" b="0"/>
              <a:pathLst>
                <a:path w="204556" h="316005">
                  <a:moveTo>
                    <a:pt x="113236" y="0"/>
                  </a:moveTo>
                  <a:lnTo>
                    <a:pt x="70544" y="14572"/>
                  </a:lnTo>
                  <a:lnTo>
                    <a:pt x="60208" y="20243"/>
                  </a:lnTo>
                  <a:lnTo>
                    <a:pt x="45605" y="35903"/>
                  </a:lnTo>
                  <a:lnTo>
                    <a:pt x="19012" y="95135"/>
                  </a:lnTo>
                  <a:lnTo>
                    <a:pt x="2172" y="155854"/>
                  </a:lnTo>
                  <a:lnTo>
                    <a:pt x="0" y="195788"/>
                  </a:lnTo>
                  <a:lnTo>
                    <a:pt x="12262" y="252124"/>
                  </a:lnTo>
                  <a:lnTo>
                    <a:pt x="34062" y="293517"/>
                  </a:lnTo>
                  <a:lnTo>
                    <a:pt x="47242" y="310216"/>
                  </a:lnTo>
                  <a:lnTo>
                    <a:pt x="56372" y="314435"/>
                  </a:lnTo>
                  <a:lnTo>
                    <a:pt x="78994" y="316004"/>
                  </a:lnTo>
                  <a:lnTo>
                    <a:pt x="118038" y="310310"/>
                  </a:lnTo>
                  <a:lnTo>
                    <a:pt x="139157" y="298182"/>
                  </a:lnTo>
                  <a:lnTo>
                    <a:pt x="171778" y="261801"/>
                  </a:lnTo>
                  <a:lnTo>
                    <a:pt x="192347" y="219650"/>
                  </a:lnTo>
                  <a:lnTo>
                    <a:pt x="204555" y="167476"/>
                  </a:lnTo>
                  <a:lnTo>
                    <a:pt x="201724" y="106521"/>
                  </a:lnTo>
                  <a:lnTo>
                    <a:pt x="187548" y="66657"/>
                  </a:lnTo>
                  <a:lnTo>
                    <a:pt x="168530" y="38207"/>
                  </a:lnTo>
                  <a:lnTo>
                    <a:pt x="142487" y="14960"/>
                  </a:lnTo>
                  <a:lnTo>
                    <a:pt x="125847" y="6649"/>
                  </a:lnTo>
                  <a:lnTo>
                    <a:pt x="102707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2672034" y="1007956"/>
              <a:ext cx="271707" cy="285202"/>
            </a:xfrm>
            <a:custGeom>
              <a:avLst/>
              <a:gdLst/>
              <a:ahLst/>
              <a:cxnLst/>
              <a:rect l="0" t="0" r="0" b="0"/>
              <a:pathLst>
                <a:path w="271707" h="285202">
                  <a:moveTo>
                    <a:pt x="107489" y="23836"/>
                  </a:moveTo>
                  <a:lnTo>
                    <a:pt x="63526" y="44080"/>
                  </a:lnTo>
                  <a:lnTo>
                    <a:pt x="31301" y="78398"/>
                  </a:lnTo>
                  <a:lnTo>
                    <a:pt x="909" y="129374"/>
                  </a:lnTo>
                  <a:lnTo>
                    <a:pt x="0" y="171960"/>
                  </a:lnTo>
                  <a:lnTo>
                    <a:pt x="7140" y="210444"/>
                  </a:lnTo>
                  <a:lnTo>
                    <a:pt x="22254" y="238485"/>
                  </a:lnTo>
                  <a:lnTo>
                    <a:pt x="41550" y="261611"/>
                  </a:lnTo>
                  <a:lnTo>
                    <a:pt x="67674" y="277692"/>
                  </a:lnTo>
                  <a:lnTo>
                    <a:pt x="117518" y="285201"/>
                  </a:lnTo>
                  <a:lnTo>
                    <a:pt x="176237" y="283564"/>
                  </a:lnTo>
                  <a:lnTo>
                    <a:pt x="198875" y="277311"/>
                  </a:lnTo>
                  <a:lnTo>
                    <a:pt x="216735" y="266733"/>
                  </a:lnTo>
                  <a:lnTo>
                    <a:pt x="239944" y="242035"/>
                  </a:lnTo>
                  <a:lnTo>
                    <a:pt x="261638" y="206901"/>
                  </a:lnTo>
                  <a:lnTo>
                    <a:pt x="271706" y="161266"/>
                  </a:lnTo>
                  <a:lnTo>
                    <a:pt x="266702" y="109085"/>
                  </a:lnTo>
                  <a:lnTo>
                    <a:pt x="255399" y="69892"/>
                  </a:lnTo>
                  <a:lnTo>
                    <a:pt x="230863" y="36703"/>
                  </a:lnTo>
                  <a:lnTo>
                    <a:pt x="200196" y="12701"/>
                  </a:lnTo>
                  <a:lnTo>
                    <a:pt x="165503" y="0"/>
                  </a:lnTo>
                  <a:lnTo>
                    <a:pt x="139074" y="277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3329923" y="1194767"/>
              <a:ext cx="186596" cy="163410"/>
            </a:xfrm>
            <a:custGeom>
              <a:avLst/>
              <a:gdLst/>
              <a:ahLst/>
              <a:cxnLst/>
              <a:rect l="0" t="0" r="0" b="0"/>
              <a:pathLst>
                <a:path w="186596" h="163410">
                  <a:moveTo>
                    <a:pt x="81310" y="89709"/>
                  </a:moveTo>
                  <a:lnTo>
                    <a:pt x="89643" y="52231"/>
                  </a:lnTo>
                  <a:lnTo>
                    <a:pt x="90375" y="40157"/>
                  </a:lnTo>
                  <a:lnTo>
                    <a:pt x="84949" y="20503"/>
                  </a:lnTo>
                  <a:lnTo>
                    <a:pt x="80226" y="11986"/>
                  </a:lnTo>
                  <a:lnTo>
                    <a:pt x="72399" y="6308"/>
                  </a:lnTo>
                  <a:lnTo>
                    <a:pt x="51223" y="0"/>
                  </a:lnTo>
                  <a:lnTo>
                    <a:pt x="41365" y="1827"/>
                  </a:lnTo>
                  <a:lnTo>
                    <a:pt x="24172" y="13216"/>
                  </a:lnTo>
                  <a:lnTo>
                    <a:pt x="6928" y="39358"/>
                  </a:lnTo>
                  <a:lnTo>
                    <a:pt x="0" y="80510"/>
                  </a:lnTo>
                  <a:lnTo>
                    <a:pt x="3535" y="118569"/>
                  </a:lnTo>
                  <a:lnTo>
                    <a:pt x="8403" y="127666"/>
                  </a:lnTo>
                  <a:lnTo>
                    <a:pt x="23170" y="140894"/>
                  </a:lnTo>
                  <a:lnTo>
                    <a:pt x="32022" y="142550"/>
                  </a:lnTo>
                  <a:lnTo>
                    <a:pt x="51215" y="138150"/>
                  </a:lnTo>
                  <a:lnTo>
                    <a:pt x="76162" y="122520"/>
                  </a:lnTo>
                  <a:lnTo>
                    <a:pt x="87990" y="106631"/>
                  </a:lnTo>
                  <a:lnTo>
                    <a:pt x="92783" y="97481"/>
                  </a:lnTo>
                  <a:lnTo>
                    <a:pt x="97147" y="94891"/>
                  </a:lnTo>
                  <a:lnTo>
                    <a:pt x="101227" y="96673"/>
                  </a:lnTo>
                  <a:lnTo>
                    <a:pt x="108879" y="108012"/>
                  </a:lnTo>
                  <a:lnTo>
                    <a:pt x="116180" y="124750"/>
                  </a:lnTo>
                  <a:lnTo>
                    <a:pt x="129563" y="137648"/>
                  </a:lnTo>
                  <a:lnTo>
                    <a:pt x="186595" y="16340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3538049" y="1188099"/>
              <a:ext cx="157454" cy="159549"/>
            </a:xfrm>
            <a:custGeom>
              <a:avLst/>
              <a:gdLst/>
              <a:ahLst/>
              <a:cxnLst/>
              <a:rect l="0" t="0" r="0" b="0"/>
              <a:pathLst>
                <a:path w="157454" h="159549">
                  <a:moveTo>
                    <a:pt x="10054" y="64792"/>
                  </a:moveTo>
                  <a:lnTo>
                    <a:pt x="1721" y="102270"/>
                  </a:lnTo>
                  <a:lnTo>
                    <a:pt x="3296" y="137118"/>
                  </a:lnTo>
                  <a:lnTo>
                    <a:pt x="5881" y="151919"/>
                  </a:lnTo>
                  <a:lnTo>
                    <a:pt x="4932" y="150952"/>
                  </a:lnTo>
                  <a:lnTo>
                    <a:pt x="3130" y="146799"/>
                  </a:lnTo>
                  <a:lnTo>
                    <a:pt x="0" y="93774"/>
                  </a:lnTo>
                  <a:lnTo>
                    <a:pt x="5209" y="45300"/>
                  </a:lnTo>
                  <a:lnTo>
                    <a:pt x="19797" y="18202"/>
                  </a:lnTo>
                  <a:lnTo>
                    <a:pt x="35442" y="5871"/>
                  </a:lnTo>
                  <a:lnTo>
                    <a:pt x="44527" y="945"/>
                  </a:lnTo>
                  <a:lnTo>
                    <a:pt x="54093" y="0"/>
                  </a:lnTo>
                  <a:lnTo>
                    <a:pt x="74080" y="5190"/>
                  </a:lnTo>
                  <a:lnTo>
                    <a:pt x="99475" y="21266"/>
                  </a:lnTo>
                  <a:lnTo>
                    <a:pt x="121817" y="46436"/>
                  </a:lnTo>
                  <a:lnTo>
                    <a:pt x="149770" y="107143"/>
                  </a:lnTo>
                  <a:lnTo>
                    <a:pt x="157453" y="15954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3753101" y="1047667"/>
              <a:ext cx="184558" cy="337310"/>
            </a:xfrm>
            <a:custGeom>
              <a:avLst/>
              <a:gdLst/>
              <a:ahLst/>
              <a:cxnLst/>
              <a:rect l="0" t="0" r="0" b="0"/>
              <a:pathLst>
                <a:path w="184558" h="337310">
                  <a:moveTo>
                    <a:pt x="89800" y="247338"/>
                  </a:moveTo>
                  <a:lnTo>
                    <a:pt x="80225" y="223291"/>
                  </a:lnTo>
                  <a:lnTo>
                    <a:pt x="69557" y="208964"/>
                  </a:lnTo>
                  <a:lnTo>
                    <a:pt x="50777" y="201037"/>
                  </a:lnTo>
                  <a:lnTo>
                    <a:pt x="39219" y="198923"/>
                  </a:lnTo>
                  <a:lnTo>
                    <a:pt x="29173" y="199854"/>
                  </a:lnTo>
                  <a:lnTo>
                    <a:pt x="11772" y="207126"/>
                  </a:lnTo>
                  <a:lnTo>
                    <a:pt x="6196" y="214681"/>
                  </a:lnTo>
                  <a:lnTo>
                    <a:pt x="0" y="235553"/>
                  </a:lnTo>
                  <a:lnTo>
                    <a:pt x="2101" y="268023"/>
                  </a:lnTo>
                  <a:lnTo>
                    <a:pt x="14462" y="309265"/>
                  </a:lnTo>
                  <a:lnTo>
                    <a:pt x="25511" y="325944"/>
                  </a:lnTo>
                  <a:lnTo>
                    <a:pt x="34073" y="331327"/>
                  </a:lnTo>
                  <a:lnTo>
                    <a:pt x="56064" y="337309"/>
                  </a:lnTo>
                  <a:lnTo>
                    <a:pt x="66139" y="336564"/>
                  </a:lnTo>
                  <a:lnTo>
                    <a:pt x="83574" y="329498"/>
                  </a:lnTo>
                  <a:lnTo>
                    <a:pt x="99121" y="312319"/>
                  </a:lnTo>
                  <a:lnTo>
                    <a:pt x="117908" y="276340"/>
                  </a:lnTo>
                  <a:lnTo>
                    <a:pt x="127764" y="229805"/>
                  </a:lnTo>
                  <a:lnTo>
                    <a:pt x="130685" y="174682"/>
                  </a:lnTo>
                  <a:lnTo>
                    <a:pt x="128430" y="124425"/>
                  </a:lnTo>
                  <a:lnTo>
                    <a:pt x="117188" y="65521"/>
                  </a:lnTo>
                  <a:lnTo>
                    <a:pt x="102533" y="18401"/>
                  </a:lnTo>
                  <a:lnTo>
                    <a:pt x="91170" y="919"/>
                  </a:lnTo>
                  <a:lnTo>
                    <a:pt x="87204" y="0"/>
                  </a:lnTo>
                  <a:lnTo>
                    <a:pt x="84560" y="4067"/>
                  </a:lnTo>
                  <a:lnTo>
                    <a:pt x="82797" y="11458"/>
                  </a:lnTo>
                  <a:lnTo>
                    <a:pt x="91189" y="73224"/>
                  </a:lnTo>
                  <a:lnTo>
                    <a:pt x="104113" y="133916"/>
                  </a:lnTo>
                  <a:lnTo>
                    <a:pt x="120270" y="183729"/>
                  </a:lnTo>
                  <a:lnTo>
                    <a:pt x="159150" y="245663"/>
                  </a:lnTo>
                  <a:lnTo>
                    <a:pt x="184557" y="28945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4213897" y="1105492"/>
              <a:ext cx="165966" cy="207460"/>
            </a:xfrm>
            <a:custGeom>
              <a:avLst/>
              <a:gdLst/>
              <a:ahLst/>
              <a:cxnLst/>
              <a:rect l="0" t="0" r="0" b="0"/>
              <a:pathLst>
                <a:path w="165966" h="207460">
                  <a:moveTo>
                    <a:pt x="123843" y="0"/>
                  </a:moveTo>
                  <a:lnTo>
                    <a:pt x="105862" y="15641"/>
                  </a:lnTo>
                  <a:lnTo>
                    <a:pt x="49490" y="38437"/>
                  </a:lnTo>
                  <a:lnTo>
                    <a:pt x="19534" y="50253"/>
                  </a:lnTo>
                  <a:lnTo>
                    <a:pt x="3004" y="61719"/>
                  </a:lnTo>
                  <a:lnTo>
                    <a:pt x="0" y="69222"/>
                  </a:lnTo>
                  <a:lnTo>
                    <a:pt x="337" y="77733"/>
                  </a:lnTo>
                  <a:lnTo>
                    <a:pt x="2901" y="86917"/>
                  </a:lnTo>
                  <a:lnTo>
                    <a:pt x="8120" y="94210"/>
                  </a:lnTo>
                  <a:lnTo>
                    <a:pt x="23278" y="105432"/>
                  </a:lnTo>
                  <a:lnTo>
                    <a:pt x="83275" y="117566"/>
                  </a:lnTo>
                  <a:lnTo>
                    <a:pt x="121182" y="129981"/>
                  </a:lnTo>
                  <a:lnTo>
                    <a:pt x="159842" y="155136"/>
                  </a:lnTo>
                  <a:lnTo>
                    <a:pt x="164220" y="163086"/>
                  </a:lnTo>
                  <a:lnTo>
                    <a:pt x="165965" y="181277"/>
                  </a:lnTo>
                  <a:lnTo>
                    <a:pt x="162453" y="188701"/>
                  </a:lnTo>
                  <a:lnTo>
                    <a:pt x="149192" y="200071"/>
                  </a:lnTo>
                  <a:lnTo>
                    <a:pt x="116406" y="207459"/>
                  </a:lnTo>
                  <a:lnTo>
                    <a:pt x="67318" y="201827"/>
                  </a:lnTo>
                  <a:lnTo>
                    <a:pt x="50144" y="2000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4447964" y="1189720"/>
              <a:ext cx="26648" cy="136871"/>
            </a:xfrm>
            <a:custGeom>
              <a:avLst/>
              <a:gdLst/>
              <a:ahLst/>
              <a:cxnLst/>
              <a:rect l="0" t="0" r="0" b="0"/>
              <a:pathLst>
                <a:path w="26648" h="136871">
                  <a:moveTo>
                    <a:pt x="5590" y="0"/>
                  </a:moveTo>
                  <a:lnTo>
                    <a:pt x="0" y="16767"/>
                  </a:lnTo>
                  <a:lnTo>
                    <a:pt x="376" y="34358"/>
                  </a:lnTo>
                  <a:lnTo>
                    <a:pt x="10149" y="85425"/>
                  </a:lnTo>
                  <a:lnTo>
                    <a:pt x="26647" y="1368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4453554" y="108443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4558839" y="1174620"/>
              <a:ext cx="221100" cy="123285"/>
            </a:xfrm>
            <a:custGeom>
              <a:avLst/>
              <a:gdLst/>
              <a:ahLst/>
              <a:cxnLst/>
              <a:rect l="0" t="0" r="0" b="0"/>
              <a:pathLst>
                <a:path w="221100" h="123285">
                  <a:moveTo>
                    <a:pt x="0" y="36157"/>
                  </a:moveTo>
                  <a:lnTo>
                    <a:pt x="8333" y="73635"/>
                  </a:lnTo>
                  <a:lnTo>
                    <a:pt x="16305" y="123284"/>
                  </a:lnTo>
                  <a:lnTo>
                    <a:pt x="15550" y="122317"/>
                  </a:lnTo>
                  <a:lnTo>
                    <a:pt x="13876" y="118164"/>
                  </a:lnTo>
                  <a:lnTo>
                    <a:pt x="10969" y="56806"/>
                  </a:lnTo>
                  <a:lnTo>
                    <a:pt x="16205" y="6570"/>
                  </a:lnTo>
                  <a:lnTo>
                    <a:pt x="21332" y="1225"/>
                  </a:lnTo>
                  <a:lnTo>
                    <a:pt x="28259" y="0"/>
                  </a:lnTo>
                  <a:lnTo>
                    <a:pt x="44145" y="4880"/>
                  </a:lnTo>
                  <a:lnTo>
                    <a:pt x="94670" y="47114"/>
                  </a:lnTo>
                  <a:lnTo>
                    <a:pt x="101718" y="53990"/>
                  </a:lnTo>
                  <a:lnTo>
                    <a:pt x="105247" y="55065"/>
                  </a:lnTo>
                  <a:lnTo>
                    <a:pt x="106429" y="52272"/>
                  </a:lnTo>
                  <a:lnTo>
                    <a:pt x="106963" y="39809"/>
                  </a:lnTo>
                  <a:lnTo>
                    <a:pt x="111100" y="22572"/>
                  </a:lnTo>
                  <a:lnTo>
                    <a:pt x="117351" y="16572"/>
                  </a:lnTo>
                  <a:lnTo>
                    <a:pt x="136774" y="9905"/>
                  </a:lnTo>
                  <a:lnTo>
                    <a:pt x="146165" y="10467"/>
                  </a:lnTo>
                  <a:lnTo>
                    <a:pt x="162838" y="17330"/>
                  </a:lnTo>
                  <a:lnTo>
                    <a:pt x="185379" y="34348"/>
                  </a:lnTo>
                  <a:lnTo>
                    <a:pt x="206875" y="59797"/>
                  </a:lnTo>
                  <a:lnTo>
                    <a:pt x="214777" y="82539"/>
                  </a:lnTo>
                  <a:lnTo>
                    <a:pt x="221099" y="1203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4832580" y="1151877"/>
              <a:ext cx="119167" cy="292495"/>
            </a:xfrm>
            <a:custGeom>
              <a:avLst/>
              <a:gdLst/>
              <a:ahLst/>
              <a:cxnLst/>
              <a:rect l="0" t="0" r="0" b="0"/>
              <a:pathLst>
                <a:path w="119167" h="292495">
                  <a:moveTo>
                    <a:pt x="0" y="90485"/>
                  </a:moveTo>
                  <a:lnTo>
                    <a:pt x="23719" y="143513"/>
                  </a:lnTo>
                  <a:lnTo>
                    <a:pt x="37267" y="193723"/>
                  </a:lnTo>
                  <a:lnTo>
                    <a:pt x="47065" y="257054"/>
                  </a:lnTo>
                  <a:lnTo>
                    <a:pt x="45400" y="289968"/>
                  </a:lnTo>
                  <a:lnTo>
                    <a:pt x="43135" y="292494"/>
                  </a:lnTo>
                  <a:lnTo>
                    <a:pt x="40455" y="289498"/>
                  </a:lnTo>
                  <a:lnTo>
                    <a:pt x="27748" y="251069"/>
                  </a:lnTo>
                  <a:lnTo>
                    <a:pt x="21209" y="197248"/>
                  </a:lnTo>
                  <a:lnTo>
                    <a:pt x="12985" y="134624"/>
                  </a:lnTo>
                  <a:lnTo>
                    <a:pt x="5424" y="82436"/>
                  </a:lnTo>
                  <a:lnTo>
                    <a:pt x="1607" y="37928"/>
                  </a:lnTo>
                  <a:lnTo>
                    <a:pt x="6953" y="14094"/>
                  </a:lnTo>
                  <a:lnTo>
                    <a:pt x="11654" y="4463"/>
                  </a:lnTo>
                  <a:lnTo>
                    <a:pt x="18298" y="382"/>
                  </a:lnTo>
                  <a:lnTo>
                    <a:pt x="26237" y="0"/>
                  </a:lnTo>
                  <a:lnTo>
                    <a:pt x="43246" y="5816"/>
                  </a:lnTo>
                  <a:lnTo>
                    <a:pt x="80405" y="35199"/>
                  </a:lnTo>
                  <a:lnTo>
                    <a:pt x="107562" y="70986"/>
                  </a:lnTo>
                  <a:lnTo>
                    <a:pt x="117215" y="91178"/>
                  </a:lnTo>
                  <a:lnTo>
                    <a:pt x="119166" y="111850"/>
                  </a:lnTo>
                  <a:lnTo>
                    <a:pt x="118048" y="122276"/>
                  </a:lnTo>
                  <a:lnTo>
                    <a:pt x="107448" y="140099"/>
                  </a:lnTo>
                  <a:lnTo>
                    <a:pt x="92208" y="153480"/>
                  </a:lnTo>
                  <a:lnTo>
                    <a:pt x="63171" y="1641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4990507" y="1000207"/>
              <a:ext cx="42115" cy="326384"/>
            </a:xfrm>
            <a:custGeom>
              <a:avLst/>
              <a:gdLst/>
              <a:ahLst/>
              <a:cxnLst/>
              <a:rect l="0" t="0" r="0" b="0"/>
              <a:pathLst>
                <a:path w="42115" h="326384">
                  <a:moveTo>
                    <a:pt x="0" y="0"/>
                  </a:moveTo>
                  <a:lnTo>
                    <a:pt x="7236" y="50433"/>
                  </a:lnTo>
                  <a:lnTo>
                    <a:pt x="10723" y="106580"/>
                  </a:lnTo>
                  <a:lnTo>
                    <a:pt x="18645" y="160781"/>
                  </a:lnTo>
                  <a:lnTo>
                    <a:pt x="28402" y="212715"/>
                  </a:lnTo>
                  <a:lnTo>
                    <a:pt x="39059" y="272778"/>
                  </a:lnTo>
                  <a:lnTo>
                    <a:pt x="42114" y="3263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5137906" y="1242362"/>
              <a:ext cx="1" cy="52644"/>
            </a:xfrm>
            <a:custGeom>
              <a:avLst/>
              <a:gdLst/>
              <a:ahLst/>
              <a:cxnLst/>
              <a:rect l="0" t="0" r="0" b="0"/>
              <a:pathLst>
                <a:path w="1" h="52644">
                  <a:moveTo>
                    <a:pt x="0" y="0"/>
                  </a:move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5127378" y="1137077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5249037" y="1008862"/>
              <a:ext cx="120497" cy="296672"/>
            </a:xfrm>
            <a:custGeom>
              <a:avLst/>
              <a:gdLst/>
              <a:ahLst/>
              <a:cxnLst/>
              <a:rect l="0" t="0" r="0" b="0"/>
              <a:pathLst>
                <a:path w="120497" h="296672">
                  <a:moveTo>
                    <a:pt x="57325" y="296671"/>
                  </a:moveTo>
                  <a:lnTo>
                    <a:pt x="51736" y="234579"/>
                  </a:lnTo>
                  <a:lnTo>
                    <a:pt x="35994" y="177880"/>
                  </a:lnTo>
                  <a:lnTo>
                    <a:pt x="22176" y="124118"/>
                  </a:lnTo>
                  <a:lnTo>
                    <a:pt x="4676" y="65891"/>
                  </a:lnTo>
                  <a:lnTo>
                    <a:pt x="0" y="44364"/>
                  </a:lnTo>
                  <a:lnTo>
                    <a:pt x="1821" y="23098"/>
                  </a:lnTo>
                  <a:lnTo>
                    <a:pt x="6285" y="14853"/>
                  </a:lnTo>
                  <a:lnTo>
                    <a:pt x="20602" y="2573"/>
                  </a:lnTo>
                  <a:lnTo>
                    <a:pt x="29334" y="0"/>
                  </a:lnTo>
                  <a:lnTo>
                    <a:pt x="48394" y="261"/>
                  </a:lnTo>
                  <a:lnTo>
                    <a:pt x="65444" y="7396"/>
                  </a:lnTo>
                  <a:lnTo>
                    <a:pt x="120496" y="3345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5232663" y="1189720"/>
              <a:ext cx="94757" cy="10529"/>
            </a:xfrm>
            <a:custGeom>
              <a:avLst/>
              <a:gdLst/>
              <a:ahLst/>
              <a:cxnLst/>
              <a:rect l="0" t="0" r="0" b="0"/>
              <a:pathLst>
                <a:path w="94757" h="10529">
                  <a:moveTo>
                    <a:pt x="94756" y="0"/>
                  </a:moveTo>
                  <a:lnTo>
                    <a:pt x="57279" y="8333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5411647" y="1168663"/>
              <a:ext cx="84229" cy="84229"/>
            </a:xfrm>
            <a:custGeom>
              <a:avLst/>
              <a:gdLst/>
              <a:ahLst/>
              <a:cxnLst/>
              <a:rect l="0" t="0" r="0" b="0"/>
              <a:pathLst>
                <a:path w="84229" h="84229">
                  <a:moveTo>
                    <a:pt x="0" y="0"/>
                  </a:moveTo>
                  <a:lnTo>
                    <a:pt x="49499" y="59593"/>
                  </a:lnTo>
                  <a:lnTo>
                    <a:pt x="84228" y="842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5390590" y="1147606"/>
              <a:ext cx="189514" cy="400084"/>
            </a:xfrm>
            <a:custGeom>
              <a:avLst/>
              <a:gdLst/>
              <a:ahLst/>
              <a:cxnLst/>
              <a:rect l="0" t="0" r="0" b="0"/>
              <a:pathLst>
                <a:path w="189514" h="400084">
                  <a:moveTo>
                    <a:pt x="189513" y="0"/>
                  </a:moveTo>
                  <a:lnTo>
                    <a:pt x="160832" y="63428"/>
                  </a:lnTo>
                  <a:lnTo>
                    <a:pt x="129310" y="115847"/>
                  </a:lnTo>
                  <a:lnTo>
                    <a:pt x="101668" y="167509"/>
                  </a:lnTo>
                  <a:lnTo>
                    <a:pt x="70559" y="229707"/>
                  </a:lnTo>
                  <a:lnTo>
                    <a:pt x="42143" y="281810"/>
                  </a:lnTo>
                  <a:lnTo>
                    <a:pt x="24096" y="334303"/>
                  </a:lnTo>
                  <a:lnTo>
                    <a:pt x="5453" y="380373"/>
                  </a:lnTo>
                  <a:lnTo>
                    <a:pt x="0" y="4000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1" name="Group 110"/>
          <p:cNvGrpSpPr/>
          <p:nvPr/>
        </p:nvGrpSpPr>
        <p:grpSpPr>
          <a:xfrm>
            <a:off x="4060981" y="3169511"/>
            <a:ext cx="3656408" cy="736962"/>
            <a:chOff x="4060981" y="3169511"/>
            <a:chExt cx="3656408" cy="736962"/>
          </a:xfrm>
        </p:grpSpPr>
        <p:sp>
          <p:nvSpPr>
            <p:cNvPr id="93" name="Freeform 92"/>
            <p:cNvSpPr/>
            <p:nvPr/>
          </p:nvSpPr>
          <p:spPr>
            <a:xfrm>
              <a:off x="4060981" y="3481735"/>
              <a:ext cx="266232" cy="424738"/>
            </a:xfrm>
            <a:custGeom>
              <a:avLst/>
              <a:gdLst/>
              <a:ahLst/>
              <a:cxnLst/>
              <a:rect l="0" t="0" r="0" b="0"/>
              <a:pathLst>
                <a:path w="266232" h="424738">
                  <a:moveTo>
                    <a:pt x="13547" y="66368"/>
                  </a:moveTo>
                  <a:lnTo>
                    <a:pt x="2369" y="77547"/>
                  </a:lnTo>
                  <a:lnTo>
                    <a:pt x="245" y="77330"/>
                  </a:lnTo>
                  <a:lnTo>
                    <a:pt x="0" y="73676"/>
                  </a:lnTo>
                  <a:lnTo>
                    <a:pt x="8012" y="42596"/>
                  </a:lnTo>
                  <a:lnTo>
                    <a:pt x="23085" y="18510"/>
                  </a:lnTo>
                  <a:lnTo>
                    <a:pt x="38843" y="6883"/>
                  </a:lnTo>
                  <a:lnTo>
                    <a:pt x="47959" y="2145"/>
                  </a:lnTo>
                  <a:lnTo>
                    <a:pt x="67446" y="0"/>
                  </a:lnTo>
                  <a:lnTo>
                    <a:pt x="77556" y="1065"/>
                  </a:lnTo>
                  <a:lnTo>
                    <a:pt x="85465" y="5286"/>
                  </a:lnTo>
                  <a:lnTo>
                    <a:pt x="116243" y="46973"/>
                  </a:lnTo>
                  <a:lnTo>
                    <a:pt x="139086" y="109625"/>
                  </a:lnTo>
                  <a:lnTo>
                    <a:pt x="153769" y="170449"/>
                  </a:lnTo>
                  <a:lnTo>
                    <a:pt x="158819" y="221469"/>
                  </a:lnTo>
                  <a:lnTo>
                    <a:pt x="154727" y="273631"/>
                  </a:lnTo>
                  <a:lnTo>
                    <a:pt x="141694" y="335253"/>
                  </a:lnTo>
                  <a:lnTo>
                    <a:pt x="117802" y="386247"/>
                  </a:lnTo>
                  <a:lnTo>
                    <a:pt x="94351" y="411881"/>
                  </a:lnTo>
                  <a:lnTo>
                    <a:pt x="84963" y="419543"/>
                  </a:lnTo>
                  <a:lnTo>
                    <a:pt x="75196" y="423480"/>
                  </a:lnTo>
                  <a:lnTo>
                    <a:pt x="54985" y="424737"/>
                  </a:lnTo>
                  <a:lnTo>
                    <a:pt x="45852" y="421094"/>
                  </a:lnTo>
                  <a:lnTo>
                    <a:pt x="29465" y="407688"/>
                  </a:lnTo>
                  <a:lnTo>
                    <a:pt x="12674" y="374820"/>
                  </a:lnTo>
                  <a:lnTo>
                    <a:pt x="5880" y="335446"/>
                  </a:lnTo>
                  <a:lnTo>
                    <a:pt x="10529" y="311131"/>
                  </a:lnTo>
                  <a:lnTo>
                    <a:pt x="15045" y="299733"/>
                  </a:lnTo>
                  <a:lnTo>
                    <a:pt x="29420" y="283950"/>
                  </a:lnTo>
                  <a:lnTo>
                    <a:pt x="38167" y="278103"/>
                  </a:lnTo>
                  <a:lnTo>
                    <a:pt x="72834" y="269875"/>
                  </a:lnTo>
                  <a:lnTo>
                    <a:pt x="96049" y="274189"/>
                  </a:lnTo>
                  <a:lnTo>
                    <a:pt x="150191" y="295294"/>
                  </a:lnTo>
                  <a:lnTo>
                    <a:pt x="213569" y="332299"/>
                  </a:lnTo>
                  <a:lnTo>
                    <a:pt x="266231" y="35063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4316684" y="3442818"/>
              <a:ext cx="203747" cy="396078"/>
            </a:xfrm>
            <a:custGeom>
              <a:avLst/>
              <a:gdLst/>
              <a:ahLst/>
              <a:cxnLst/>
              <a:rect l="0" t="0" r="0" b="0"/>
              <a:pathLst>
                <a:path w="203747" h="396078">
                  <a:moveTo>
                    <a:pt x="168456" y="0"/>
                  </a:moveTo>
                  <a:lnTo>
                    <a:pt x="151688" y="11179"/>
                  </a:lnTo>
                  <a:lnTo>
                    <a:pt x="118904" y="18130"/>
                  </a:lnTo>
                  <a:lnTo>
                    <a:pt x="65904" y="21649"/>
                  </a:lnTo>
                  <a:lnTo>
                    <a:pt x="26676" y="30461"/>
                  </a:lnTo>
                  <a:lnTo>
                    <a:pt x="7566" y="41225"/>
                  </a:lnTo>
                  <a:lnTo>
                    <a:pt x="2705" y="48540"/>
                  </a:lnTo>
                  <a:lnTo>
                    <a:pt x="422" y="66027"/>
                  </a:lnTo>
                  <a:lnTo>
                    <a:pt x="5269" y="119310"/>
                  </a:lnTo>
                  <a:lnTo>
                    <a:pt x="3513" y="132182"/>
                  </a:lnTo>
                  <a:lnTo>
                    <a:pt x="5851" y="138425"/>
                  </a:lnTo>
                  <a:lnTo>
                    <a:pt x="10920" y="140246"/>
                  </a:lnTo>
                  <a:lnTo>
                    <a:pt x="49860" y="137537"/>
                  </a:lnTo>
                  <a:lnTo>
                    <a:pt x="108678" y="145408"/>
                  </a:lnTo>
                  <a:lnTo>
                    <a:pt x="145285" y="157208"/>
                  </a:lnTo>
                  <a:lnTo>
                    <a:pt x="167516" y="172815"/>
                  </a:lnTo>
                  <a:lnTo>
                    <a:pt x="182856" y="191451"/>
                  </a:lnTo>
                  <a:lnTo>
                    <a:pt x="202235" y="237599"/>
                  </a:lnTo>
                  <a:lnTo>
                    <a:pt x="203746" y="261188"/>
                  </a:lnTo>
                  <a:lnTo>
                    <a:pt x="199348" y="284540"/>
                  </a:lnTo>
                  <a:lnTo>
                    <a:pt x="183718" y="321654"/>
                  </a:lnTo>
                  <a:lnTo>
                    <a:pt x="150607" y="363903"/>
                  </a:lnTo>
                  <a:lnTo>
                    <a:pt x="124173" y="385724"/>
                  </a:lnTo>
                  <a:lnTo>
                    <a:pt x="101201" y="393702"/>
                  </a:lnTo>
                  <a:lnTo>
                    <a:pt x="75394" y="396077"/>
                  </a:lnTo>
                  <a:lnTo>
                    <a:pt x="26937" y="388070"/>
                  </a:lnTo>
                  <a:lnTo>
                    <a:pt x="0" y="3790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4577927" y="3463875"/>
              <a:ext cx="77334" cy="72691"/>
            </a:xfrm>
            <a:custGeom>
              <a:avLst/>
              <a:gdLst/>
              <a:ahLst/>
              <a:cxnLst/>
              <a:rect l="0" t="0" r="0" b="0"/>
              <a:pathLst>
                <a:path w="77334" h="72691">
                  <a:moveTo>
                    <a:pt x="33555" y="0"/>
                  </a:moveTo>
                  <a:lnTo>
                    <a:pt x="16787" y="11179"/>
                  </a:lnTo>
                  <a:lnTo>
                    <a:pt x="5435" y="26025"/>
                  </a:lnTo>
                  <a:lnTo>
                    <a:pt x="770" y="34898"/>
                  </a:lnTo>
                  <a:lnTo>
                    <a:pt x="0" y="44322"/>
                  </a:lnTo>
                  <a:lnTo>
                    <a:pt x="5383" y="64153"/>
                  </a:lnTo>
                  <a:lnTo>
                    <a:pt x="12434" y="69675"/>
                  </a:lnTo>
                  <a:lnTo>
                    <a:pt x="32746" y="72690"/>
                  </a:lnTo>
                  <a:lnTo>
                    <a:pt x="51133" y="67012"/>
                  </a:lnTo>
                  <a:lnTo>
                    <a:pt x="59312" y="62222"/>
                  </a:lnTo>
                  <a:lnTo>
                    <a:pt x="71518" y="47542"/>
                  </a:lnTo>
                  <a:lnTo>
                    <a:pt x="76411" y="38713"/>
                  </a:lnTo>
                  <a:lnTo>
                    <a:pt x="77333" y="30488"/>
                  </a:lnTo>
                  <a:lnTo>
                    <a:pt x="72119" y="15110"/>
                  </a:lnTo>
                  <a:lnTo>
                    <a:pt x="65122" y="6716"/>
                  </a:lnTo>
                  <a:lnTo>
                    <a:pt x="54611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4569367" y="3463875"/>
              <a:ext cx="168457" cy="347442"/>
            </a:xfrm>
            <a:custGeom>
              <a:avLst/>
              <a:gdLst/>
              <a:ahLst/>
              <a:cxnLst/>
              <a:rect l="0" t="0" r="0" b="0"/>
              <a:pathLst>
                <a:path w="168457" h="347442">
                  <a:moveTo>
                    <a:pt x="168456" y="0"/>
                  </a:moveTo>
                  <a:lnTo>
                    <a:pt x="133710" y="62281"/>
                  </a:lnTo>
                  <a:lnTo>
                    <a:pt x="113456" y="116331"/>
                  </a:lnTo>
                  <a:lnTo>
                    <a:pt x="87272" y="172068"/>
                  </a:lnTo>
                  <a:lnTo>
                    <a:pt x="65636" y="228138"/>
                  </a:lnTo>
                  <a:lnTo>
                    <a:pt x="36232" y="281154"/>
                  </a:lnTo>
                  <a:lnTo>
                    <a:pt x="5723" y="337808"/>
                  </a:lnTo>
                  <a:lnTo>
                    <a:pt x="0" y="3474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4660211" y="3727088"/>
              <a:ext cx="67825" cy="85159"/>
            </a:xfrm>
            <a:custGeom>
              <a:avLst/>
              <a:gdLst/>
              <a:ahLst/>
              <a:cxnLst/>
              <a:rect l="0" t="0" r="0" b="0"/>
              <a:pathLst>
                <a:path w="67825" h="85159">
                  <a:moveTo>
                    <a:pt x="24970" y="0"/>
                  </a:moveTo>
                  <a:lnTo>
                    <a:pt x="9329" y="17981"/>
                  </a:lnTo>
                  <a:lnTo>
                    <a:pt x="1251" y="34897"/>
                  </a:lnTo>
                  <a:lnTo>
                    <a:pt x="0" y="54114"/>
                  </a:lnTo>
                  <a:lnTo>
                    <a:pt x="1304" y="64152"/>
                  </a:lnTo>
                  <a:lnTo>
                    <a:pt x="5684" y="72014"/>
                  </a:lnTo>
                  <a:lnTo>
                    <a:pt x="19908" y="83868"/>
                  </a:lnTo>
                  <a:lnTo>
                    <a:pt x="27444" y="85158"/>
                  </a:lnTo>
                  <a:lnTo>
                    <a:pt x="34809" y="83678"/>
                  </a:lnTo>
                  <a:lnTo>
                    <a:pt x="56351" y="70417"/>
                  </a:lnTo>
                  <a:lnTo>
                    <a:pt x="63439" y="64492"/>
                  </a:lnTo>
                  <a:lnTo>
                    <a:pt x="66993" y="57032"/>
                  </a:lnTo>
                  <a:lnTo>
                    <a:pt x="67824" y="39386"/>
                  </a:lnTo>
                  <a:lnTo>
                    <a:pt x="66407" y="33276"/>
                  </a:lnTo>
                  <a:lnTo>
                    <a:pt x="64293" y="29203"/>
                  </a:lnTo>
                  <a:lnTo>
                    <a:pt x="56556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5127378" y="3529457"/>
              <a:ext cx="704274" cy="155518"/>
            </a:xfrm>
            <a:custGeom>
              <a:avLst/>
              <a:gdLst/>
              <a:ahLst/>
              <a:cxnLst/>
              <a:rect l="0" t="0" r="0" b="0"/>
              <a:pathLst>
                <a:path w="704274" h="155518">
                  <a:moveTo>
                    <a:pt x="0" y="39703"/>
                  </a:moveTo>
                  <a:lnTo>
                    <a:pt x="48930" y="39703"/>
                  </a:lnTo>
                  <a:lnTo>
                    <a:pt x="108061" y="45293"/>
                  </a:lnTo>
                  <a:lnTo>
                    <a:pt x="165971" y="49256"/>
                  </a:lnTo>
                  <a:lnTo>
                    <a:pt x="216593" y="49943"/>
                  </a:lnTo>
                  <a:lnTo>
                    <a:pt x="274356" y="51316"/>
                  </a:lnTo>
                  <a:lnTo>
                    <a:pt x="329035" y="57442"/>
                  </a:lnTo>
                  <a:lnTo>
                    <a:pt x="382281" y="59777"/>
                  </a:lnTo>
                  <a:lnTo>
                    <a:pt x="432763" y="61639"/>
                  </a:lnTo>
                  <a:lnTo>
                    <a:pt x="485567" y="69036"/>
                  </a:lnTo>
                  <a:lnTo>
                    <a:pt x="546300" y="76433"/>
                  </a:lnTo>
                  <a:lnTo>
                    <a:pt x="606217" y="81924"/>
                  </a:lnTo>
                  <a:lnTo>
                    <a:pt x="634807" y="86934"/>
                  </a:lnTo>
                  <a:lnTo>
                    <a:pt x="643134" y="84058"/>
                  </a:lnTo>
                  <a:lnTo>
                    <a:pt x="647514" y="77462"/>
                  </a:lnTo>
                  <a:lnTo>
                    <a:pt x="649265" y="68385"/>
                  </a:lnTo>
                  <a:lnTo>
                    <a:pt x="648093" y="59995"/>
                  </a:lnTo>
                  <a:lnTo>
                    <a:pt x="640551" y="44432"/>
                  </a:lnTo>
                  <a:lnTo>
                    <a:pt x="594113" y="1206"/>
                  </a:lnTo>
                  <a:lnTo>
                    <a:pt x="591437" y="0"/>
                  </a:lnTo>
                  <a:lnTo>
                    <a:pt x="591993" y="2706"/>
                  </a:lnTo>
                  <a:lnTo>
                    <a:pt x="594703" y="8019"/>
                  </a:lnTo>
                  <a:lnTo>
                    <a:pt x="655572" y="60893"/>
                  </a:lnTo>
                  <a:lnTo>
                    <a:pt x="695435" y="83274"/>
                  </a:lnTo>
                  <a:lnTo>
                    <a:pt x="701099" y="89807"/>
                  </a:lnTo>
                  <a:lnTo>
                    <a:pt x="703705" y="97672"/>
                  </a:lnTo>
                  <a:lnTo>
                    <a:pt x="704273" y="106425"/>
                  </a:lnTo>
                  <a:lnTo>
                    <a:pt x="699973" y="112261"/>
                  </a:lnTo>
                  <a:lnTo>
                    <a:pt x="640745" y="132482"/>
                  </a:lnTo>
                  <a:lnTo>
                    <a:pt x="594847" y="150273"/>
                  </a:lnTo>
                  <a:lnTo>
                    <a:pt x="568539" y="15551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6137510" y="3176100"/>
              <a:ext cx="221703" cy="238103"/>
            </a:xfrm>
            <a:custGeom>
              <a:avLst/>
              <a:gdLst/>
              <a:ahLst/>
              <a:cxnLst/>
              <a:rect l="0" t="0" r="0" b="0"/>
              <a:pathLst>
                <a:path w="221703" h="238103">
                  <a:moveTo>
                    <a:pt x="11132" y="24563"/>
                  </a:moveTo>
                  <a:lnTo>
                    <a:pt x="5067" y="42760"/>
                  </a:lnTo>
                  <a:lnTo>
                    <a:pt x="11155" y="29175"/>
                  </a:lnTo>
                  <a:lnTo>
                    <a:pt x="21281" y="16474"/>
                  </a:lnTo>
                  <a:lnTo>
                    <a:pt x="45724" y="1759"/>
                  </a:lnTo>
                  <a:lnTo>
                    <a:pt x="65111" y="0"/>
                  </a:lnTo>
                  <a:lnTo>
                    <a:pt x="85426" y="4287"/>
                  </a:lnTo>
                  <a:lnTo>
                    <a:pt x="106153" y="13992"/>
                  </a:lnTo>
                  <a:lnTo>
                    <a:pt x="123944" y="32343"/>
                  </a:lnTo>
                  <a:lnTo>
                    <a:pt x="148839" y="76663"/>
                  </a:lnTo>
                  <a:lnTo>
                    <a:pt x="155659" y="114219"/>
                  </a:lnTo>
                  <a:lnTo>
                    <a:pt x="152091" y="149394"/>
                  </a:lnTo>
                  <a:lnTo>
                    <a:pt x="138036" y="182043"/>
                  </a:lnTo>
                  <a:lnTo>
                    <a:pt x="113464" y="208354"/>
                  </a:lnTo>
                  <a:lnTo>
                    <a:pt x="73720" y="229800"/>
                  </a:lnTo>
                  <a:lnTo>
                    <a:pt x="52987" y="237832"/>
                  </a:lnTo>
                  <a:lnTo>
                    <a:pt x="43715" y="238102"/>
                  </a:lnTo>
                  <a:lnTo>
                    <a:pt x="27173" y="232163"/>
                  </a:lnTo>
                  <a:lnTo>
                    <a:pt x="4707" y="215665"/>
                  </a:lnTo>
                  <a:lnTo>
                    <a:pt x="1000" y="208117"/>
                  </a:lnTo>
                  <a:lnTo>
                    <a:pt x="0" y="190370"/>
                  </a:lnTo>
                  <a:lnTo>
                    <a:pt x="6574" y="173904"/>
                  </a:lnTo>
                  <a:lnTo>
                    <a:pt x="11603" y="166238"/>
                  </a:lnTo>
                  <a:lnTo>
                    <a:pt x="26549" y="154600"/>
                  </a:lnTo>
                  <a:lnTo>
                    <a:pt x="46060" y="146698"/>
                  </a:lnTo>
                  <a:lnTo>
                    <a:pt x="83353" y="143419"/>
                  </a:lnTo>
                  <a:lnTo>
                    <a:pt x="146190" y="155277"/>
                  </a:lnTo>
                  <a:lnTo>
                    <a:pt x="202501" y="160623"/>
                  </a:lnTo>
                  <a:lnTo>
                    <a:pt x="221702" y="16143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6389685" y="3169511"/>
              <a:ext cx="155740" cy="241723"/>
            </a:xfrm>
            <a:custGeom>
              <a:avLst/>
              <a:gdLst/>
              <a:ahLst/>
              <a:cxnLst/>
              <a:rect l="0" t="0" r="0" b="0"/>
              <a:pathLst>
                <a:path w="155740" h="241723">
                  <a:moveTo>
                    <a:pt x="116926" y="10095"/>
                  </a:moveTo>
                  <a:lnTo>
                    <a:pt x="79448" y="1762"/>
                  </a:lnTo>
                  <a:lnTo>
                    <a:pt x="28024" y="0"/>
                  </a:lnTo>
                  <a:lnTo>
                    <a:pt x="17884" y="3365"/>
                  </a:lnTo>
                  <a:lnTo>
                    <a:pt x="3498" y="16462"/>
                  </a:lnTo>
                  <a:lnTo>
                    <a:pt x="363" y="24868"/>
                  </a:lnTo>
                  <a:lnTo>
                    <a:pt x="0" y="43567"/>
                  </a:lnTo>
                  <a:lnTo>
                    <a:pt x="9299" y="97691"/>
                  </a:lnTo>
                  <a:lnTo>
                    <a:pt x="10080" y="110606"/>
                  </a:lnTo>
                  <a:lnTo>
                    <a:pt x="11770" y="115707"/>
                  </a:lnTo>
                  <a:lnTo>
                    <a:pt x="14067" y="115598"/>
                  </a:lnTo>
                  <a:lnTo>
                    <a:pt x="16768" y="112016"/>
                  </a:lnTo>
                  <a:lnTo>
                    <a:pt x="37337" y="101385"/>
                  </a:lnTo>
                  <a:lnTo>
                    <a:pt x="55817" y="100581"/>
                  </a:lnTo>
                  <a:lnTo>
                    <a:pt x="96276" y="109597"/>
                  </a:lnTo>
                  <a:lnTo>
                    <a:pt x="127576" y="124845"/>
                  </a:lnTo>
                  <a:lnTo>
                    <a:pt x="142327" y="140643"/>
                  </a:lnTo>
                  <a:lnTo>
                    <a:pt x="151612" y="160533"/>
                  </a:lnTo>
                  <a:lnTo>
                    <a:pt x="155739" y="184971"/>
                  </a:lnTo>
                  <a:lnTo>
                    <a:pt x="153330" y="195699"/>
                  </a:lnTo>
                  <a:lnTo>
                    <a:pt x="141294" y="213858"/>
                  </a:lnTo>
                  <a:lnTo>
                    <a:pt x="114788" y="231646"/>
                  </a:lnTo>
                  <a:lnTo>
                    <a:pt x="65984" y="239732"/>
                  </a:lnTo>
                  <a:lnTo>
                    <a:pt x="11641" y="24172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6064414" y="3463875"/>
              <a:ext cx="621182" cy="21058"/>
            </a:xfrm>
            <a:custGeom>
              <a:avLst/>
              <a:gdLst/>
              <a:ahLst/>
              <a:cxnLst/>
              <a:rect l="0" t="0" r="0" b="0"/>
              <a:pathLst>
                <a:path w="621182" h="21058">
                  <a:moveTo>
                    <a:pt x="621181" y="21057"/>
                  </a:moveTo>
                  <a:lnTo>
                    <a:pt x="562565" y="21057"/>
                  </a:lnTo>
                  <a:lnTo>
                    <a:pt x="507221" y="13822"/>
                  </a:lnTo>
                  <a:lnTo>
                    <a:pt x="458214" y="11505"/>
                  </a:lnTo>
                  <a:lnTo>
                    <a:pt x="406649" y="10818"/>
                  </a:lnTo>
                  <a:lnTo>
                    <a:pt x="353155" y="10614"/>
                  </a:lnTo>
                  <a:lnTo>
                    <a:pt x="293372" y="9384"/>
                  </a:lnTo>
                  <a:lnTo>
                    <a:pt x="232375" y="3300"/>
                  </a:lnTo>
                  <a:lnTo>
                    <a:pt x="175567" y="978"/>
                  </a:lnTo>
                  <a:lnTo>
                    <a:pt x="117141" y="290"/>
                  </a:lnTo>
                  <a:lnTo>
                    <a:pt x="54291" y="57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6159171" y="3558632"/>
              <a:ext cx="10529" cy="157928"/>
            </a:xfrm>
            <a:custGeom>
              <a:avLst/>
              <a:gdLst/>
              <a:ahLst/>
              <a:cxnLst/>
              <a:rect l="0" t="0" r="0" b="0"/>
              <a:pathLst>
                <a:path w="10529" h="157928">
                  <a:moveTo>
                    <a:pt x="10528" y="0"/>
                  </a:moveTo>
                  <a:lnTo>
                    <a:pt x="3293" y="27556"/>
                  </a:lnTo>
                  <a:lnTo>
                    <a:pt x="650" y="83779"/>
                  </a:lnTo>
                  <a:lnTo>
                    <a:pt x="193" y="123089"/>
                  </a:lnTo>
                  <a:lnTo>
                    <a:pt x="0" y="1579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6261100" y="3548103"/>
              <a:ext cx="143008" cy="191943"/>
            </a:xfrm>
            <a:custGeom>
              <a:avLst/>
              <a:gdLst/>
              <a:ahLst/>
              <a:cxnLst/>
              <a:rect l="0" t="0" r="0" b="0"/>
              <a:pathLst>
                <a:path w="143008" h="191943">
                  <a:moveTo>
                    <a:pt x="77055" y="10529"/>
                  </a:moveTo>
                  <a:lnTo>
                    <a:pt x="60287" y="16118"/>
                  </a:lnTo>
                  <a:lnTo>
                    <a:pt x="45816" y="28221"/>
                  </a:lnTo>
                  <a:lnTo>
                    <a:pt x="17462" y="70175"/>
                  </a:lnTo>
                  <a:lnTo>
                    <a:pt x="1946" y="104241"/>
                  </a:lnTo>
                  <a:lnTo>
                    <a:pt x="0" y="125878"/>
                  </a:lnTo>
                  <a:lnTo>
                    <a:pt x="8282" y="168365"/>
                  </a:lnTo>
                  <a:lnTo>
                    <a:pt x="13659" y="176584"/>
                  </a:lnTo>
                  <a:lnTo>
                    <a:pt x="28992" y="188836"/>
                  </a:lnTo>
                  <a:lnTo>
                    <a:pt x="47505" y="191942"/>
                  </a:lnTo>
                  <a:lnTo>
                    <a:pt x="57355" y="191133"/>
                  </a:lnTo>
                  <a:lnTo>
                    <a:pt x="74539" y="183994"/>
                  </a:lnTo>
                  <a:lnTo>
                    <a:pt x="110223" y="160347"/>
                  </a:lnTo>
                  <a:lnTo>
                    <a:pt x="124162" y="140676"/>
                  </a:lnTo>
                  <a:lnTo>
                    <a:pt x="142642" y="95509"/>
                  </a:lnTo>
                  <a:lnTo>
                    <a:pt x="143007" y="84729"/>
                  </a:lnTo>
                  <a:lnTo>
                    <a:pt x="137173" y="63394"/>
                  </a:lnTo>
                  <a:lnTo>
                    <a:pt x="9811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6439427" y="3569160"/>
              <a:ext cx="146651" cy="168627"/>
            </a:xfrm>
            <a:custGeom>
              <a:avLst/>
              <a:gdLst/>
              <a:ahLst/>
              <a:cxnLst/>
              <a:rect l="0" t="0" r="0" b="0"/>
              <a:pathLst>
                <a:path w="146651" h="168627">
                  <a:moveTo>
                    <a:pt x="88242" y="0"/>
                  </a:moveTo>
                  <a:lnTo>
                    <a:pt x="64195" y="9576"/>
                  </a:lnTo>
                  <a:lnTo>
                    <a:pt x="42772" y="27534"/>
                  </a:lnTo>
                  <a:lnTo>
                    <a:pt x="22776" y="54562"/>
                  </a:lnTo>
                  <a:lnTo>
                    <a:pt x="1125" y="105538"/>
                  </a:lnTo>
                  <a:lnTo>
                    <a:pt x="0" y="126454"/>
                  </a:lnTo>
                  <a:lnTo>
                    <a:pt x="1338" y="136945"/>
                  </a:lnTo>
                  <a:lnTo>
                    <a:pt x="12183" y="154841"/>
                  </a:lnTo>
                  <a:lnTo>
                    <a:pt x="19988" y="162889"/>
                  </a:lnTo>
                  <a:lnTo>
                    <a:pt x="28701" y="167085"/>
                  </a:lnTo>
                  <a:lnTo>
                    <a:pt x="47740" y="168626"/>
                  </a:lnTo>
                  <a:lnTo>
                    <a:pt x="78191" y="162918"/>
                  </a:lnTo>
                  <a:lnTo>
                    <a:pt x="118751" y="142103"/>
                  </a:lnTo>
                  <a:lnTo>
                    <a:pt x="135336" y="129058"/>
                  </a:lnTo>
                  <a:lnTo>
                    <a:pt x="144268" y="109222"/>
                  </a:lnTo>
                  <a:lnTo>
                    <a:pt x="146650" y="97381"/>
                  </a:lnTo>
                  <a:lnTo>
                    <a:pt x="143057" y="74866"/>
                  </a:lnTo>
                  <a:lnTo>
                    <a:pt x="114804" y="19990"/>
                  </a:lnTo>
                  <a:lnTo>
                    <a:pt x="109298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6969865" y="3463875"/>
              <a:ext cx="73701" cy="10530"/>
            </a:xfrm>
            <a:custGeom>
              <a:avLst/>
              <a:gdLst/>
              <a:ahLst/>
              <a:cxnLst/>
              <a:rect l="0" t="0" r="0" b="0"/>
              <a:pathLst>
                <a:path w="73701" h="10530">
                  <a:moveTo>
                    <a:pt x="73700" y="0"/>
                  </a:moveTo>
                  <a:lnTo>
                    <a:pt x="36222" y="8333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7001450" y="3548103"/>
              <a:ext cx="84230" cy="21058"/>
            </a:xfrm>
            <a:custGeom>
              <a:avLst/>
              <a:gdLst/>
              <a:ahLst/>
              <a:cxnLst/>
              <a:rect l="0" t="0" r="0" b="0"/>
              <a:pathLst>
                <a:path w="84230" h="21058">
                  <a:moveTo>
                    <a:pt x="84229" y="21057"/>
                  </a:moveTo>
                  <a:lnTo>
                    <a:pt x="29088" y="640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7521809" y="3190134"/>
              <a:ext cx="6068" cy="200043"/>
            </a:xfrm>
            <a:custGeom>
              <a:avLst/>
              <a:gdLst/>
              <a:ahLst/>
              <a:cxnLst/>
              <a:rect l="0" t="0" r="0" b="0"/>
              <a:pathLst>
                <a:path w="6068" h="200043">
                  <a:moveTo>
                    <a:pt x="6067" y="0"/>
                  </a:moveTo>
                  <a:lnTo>
                    <a:pt x="0" y="40858"/>
                  </a:lnTo>
                  <a:lnTo>
                    <a:pt x="4522" y="95202"/>
                  </a:lnTo>
                  <a:lnTo>
                    <a:pt x="5761" y="150996"/>
                  </a:lnTo>
                  <a:lnTo>
                    <a:pt x="6067" y="2000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7391005" y="3495461"/>
              <a:ext cx="326384" cy="73700"/>
            </a:xfrm>
            <a:custGeom>
              <a:avLst/>
              <a:gdLst/>
              <a:ahLst/>
              <a:cxnLst/>
              <a:rect l="0" t="0" r="0" b="0"/>
              <a:pathLst>
                <a:path w="326384" h="73700">
                  <a:moveTo>
                    <a:pt x="326383" y="0"/>
                  </a:moveTo>
                  <a:lnTo>
                    <a:pt x="315205" y="11178"/>
                  </a:lnTo>
                  <a:lnTo>
                    <a:pt x="285896" y="23719"/>
                  </a:lnTo>
                  <a:lnTo>
                    <a:pt x="232901" y="30031"/>
                  </a:lnTo>
                  <a:lnTo>
                    <a:pt x="170441" y="34398"/>
                  </a:lnTo>
                  <a:lnTo>
                    <a:pt x="118285" y="46179"/>
                  </a:lnTo>
                  <a:lnTo>
                    <a:pt x="65783" y="58601"/>
                  </a:lnTo>
                  <a:lnTo>
                    <a:pt x="19710" y="65388"/>
                  </a:lnTo>
                  <a:lnTo>
                    <a:pt x="0" y="736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7612103" y="3621803"/>
              <a:ext cx="10530" cy="252685"/>
            </a:xfrm>
            <a:custGeom>
              <a:avLst/>
              <a:gdLst/>
              <a:ahLst/>
              <a:cxnLst/>
              <a:rect l="0" t="0" r="0" b="0"/>
              <a:pathLst>
                <a:path w="10530" h="252685">
                  <a:moveTo>
                    <a:pt x="10529" y="0"/>
                  </a:moveTo>
                  <a:lnTo>
                    <a:pt x="3293" y="27556"/>
                  </a:lnTo>
                  <a:lnTo>
                    <a:pt x="650" y="83778"/>
                  </a:lnTo>
                  <a:lnTo>
                    <a:pt x="129" y="145880"/>
                  </a:lnTo>
                  <a:lnTo>
                    <a:pt x="26" y="204897"/>
                  </a:lnTo>
                  <a:lnTo>
                    <a:pt x="0" y="2526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7432083" y="3621803"/>
              <a:ext cx="169493" cy="180436"/>
            </a:xfrm>
            <a:custGeom>
              <a:avLst/>
              <a:gdLst/>
              <a:ahLst/>
              <a:cxnLst/>
              <a:rect l="0" t="0" r="0" b="0"/>
              <a:pathLst>
                <a:path w="169493" h="180436">
                  <a:moveTo>
                    <a:pt x="169492" y="84228"/>
                  </a:moveTo>
                  <a:lnTo>
                    <a:pt x="145445" y="93803"/>
                  </a:lnTo>
                  <a:lnTo>
                    <a:pt x="84370" y="137225"/>
                  </a:lnTo>
                  <a:lnTo>
                    <a:pt x="30348" y="175896"/>
                  </a:lnTo>
                  <a:lnTo>
                    <a:pt x="20577" y="180435"/>
                  </a:lnTo>
                  <a:lnTo>
                    <a:pt x="12894" y="179951"/>
                  </a:lnTo>
                  <a:lnTo>
                    <a:pt x="6601" y="176119"/>
                  </a:lnTo>
                  <a:lnTo>
                    <a:pt x="1236" y="170055"/>
                  </a:lnTo>
                  <a:lnTo>
                    <a:pt x="0" y="162503"/>
                  </a:lnTo>
                  <a:lnTo>
                    <a:pt x="15169" y="109440"/>
                  </a:lnTo>
                  <a:lnTo>
                    <a:pt x="40967" y="50070"/>
                  </a:lnTo>
                  <a:lnTo>
                    <a:pt x="5367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Group 34"/>
          <p:cNvGrpSpPr/>
          <p:nvPr/>
        </p:nvGrpSpPr>
        <p:grpSpPr>
          <a:xfrm>
            <a:off x="536953" y="252683"/>
            <a:ext cx="6869382" cy="608357"/>
            <a:chOff x="536953" y="252683"/>
            <a:chExt cx="6869382" cy="608357"/>
          </a:xfrm>
        </p:grpSpPr>
        <p:sp>
          <p:nvSpPr>
            <p:cNvPr id="2" name="Freeform 1"/>
            <p:cNvSpPr/>
            <p:nvPr/>
          </p:nvSpPr>
          <p:spPr>
            <a:xfrm>
              <a:off x="684352" y="305326"/>
              <a:ext cx="31586" cy="326384"/>
            </a:xfrm>
            <a:custGeom>
              <a:avLst/>
              <a:gdLst/>
              <a:ahLst/>
              <a:cxnLst/>
              <a:rect l="0" t="0" r="0" b="0"/>
              <a:pathLst>
                <a:path w="31586" h="326384">
                  <a:moveTo>
                    <a:pt x="0" y="0"/>
                  </a:moveTo>
                  <a:lnTo>
                    <a:pt x="8333" y="62478"/>
                  </a:lnTo>
                  <a:lnTo>
                    <a:pt x="10095" y="119186"/>
                  </a:lnTo>
                  <a:lnTo>
                    <a:pt x="15989" y="166986"/>
                  </a:lnTo>
                  <a:lnTo>
                    <a:pt x="19555" y="218193"/>
                  </a:lnTo>
                  <a:lnTo>
                    <a:pt x="27996" y="272257"/>
                  </a:lnTo>
                  <a:lnTo>
                    <a:pt x="31585" y="3263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536953" y="252683"/>
              <a:ext cx="389555" cy="10530"/>
            </a:xfrm>
            <a:custGeom>
              <a:avLst/>
              <a:gdLst/>
              <a:ahLst/>
              <a:cxnLst/>
              <a:rect l="0" t="0" r="0" b="0"/>
              <a:pathLst>
                <a:path w="389555" h="10530">
                  <a:moveTo>
                    <a:pt x="389554" y="0"/>
                  </a:moveTo>
                  <a:lnTo>
                    <a:pt x="340624" y="0"/>
                  </a:lnTo>
                  <a:lnTo>
                    <a:pt x="281493" y="0"/>
                  </a:lnTo>
                  <a:lnTo>
                    <a:pt x="233274" y="0"/>
                  </a:lnTo>
                  <a:lnTo>
                    <a:pt x="181942" y="0"/>
                  </a:lnTo>
                  <a:lnTo>
                    <a:pt x="120600" y="0"/>
                  </a:lnTo>
                  <a:lnTo>
                    <a:pt x="63423" y="0"/>
                  </a:lnTo>
                  <a:lnTo>
                    <a:pt x="27371" y="312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783319" y="494839"/>
              <a:ext cx="138683" cy="130397"/>
            </a:xfrm>
            <a:custGeom>
              <a:avLst/>
              <a:gdLst/>
              <a:ahLst/>
              <a:cxnLst/>
              <a:rect l="0" t="0" r="0" b="0"/>
              <a:pathLst>
                <a:path w="138683" h="130397">
                  <a:moveTo>
                    <a:pt x="90546" y="21057"/>
                  </a:moveTo>
                  <a:lnTo>
                    <a:pt x="79367" y="9879"/>
                  </a:lnTo>
                  <a:lnTo>
                    <a:pt x="73735" y="8925"/>
                  </a:lnTo>
                  <a:lnTo>
                    <a:pt x="67640" y="10630"/>
                  </a:lnTo>
                  <a:lnTo>
                    <a:pt x="11183" y="49755"/>
                  </a:lnTo>
                  <a:lnTo>
                    <a:pt x="2631" y="69687"/>
                  </a:lnTo>
                  <a:lnTo>
                    <a:pt x="0" y="92973"/>
                  </a:lnTo>
                  <a:lnTo>
                    <a:pt x="2730" y="115021"/>
                  </a:lnTo>
                  <a:lnTo>
                    <a:pt x="9775" y="122304"/>
                  </a:lnTo>
                  <a:lnTo>
                    <a:pt x="33201" y="130396"/>
                  </a:lnTo>
                  <a:lnTo>
                    <a:pt x="73685" y="129363"/>
                  </a:lnTo>
                  <a:lnTo>
                    <a:pt x="95140" y="118326"/>
                  </a:lnTo>
                  <a:lnTo>
                    <a:pt x="127978" y="88234"/>
                  </a:lnTo>
                  <a:lnTo>
                    <a:pt x="136428" y="67681"/>
                  </a:lnTo>
                  <a:lnTo>
                    <a:pt x="138682" y="55649"/>
                  </a:lnTo>
                  <a:lnTo>
                    <a:pt x="134946" y="36041"/>
                  </a:lnTo>
                  <a:lnTo>
                    <a:pt x="130675" y="27537"/>
                  </a:lnTo>
                  <a:lnTo>
                    <a:pt x="116570" y="14968"/>
                  </a:lnTo>
                  <a:lnTo>
                    <a:pt x="90546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255732" y="461284"/>
              <a:ext cx="102445" cy="149369"/>
            </a:xfrm>
            <a:custGeom>
              <a:avLst/>
              <a:gdLst/>
              <a:ahLst/>
              <a:cxnLst/>
              <a:rect l="0" t="0" r="0" b="0"/>
              <a:pathLst>
                <a:path w="102445" h="149369">
                  <a:moveTo>
                    <a:pt x="102444" y="33555"/>
                  </a:moveTo>
                  <a:lnTo>
                    <a:pt x="96854" y="16787"/>
                  </a:lnTo>
                  <a:lnTo>
                    <a:pt x="84752" y="5436"/>
                  </a:lnTo>
                  <a:lnTo>
                    <a:pt x="76611" y="771"/>
                  </a:lnTo>
                  <a:lnTo>
                    <a:pt x="67674" y="0"/>
                  </a:lnTo>
                  <a:lnTo>
                    <a:pt x="48386" y="5384"/>
                  </a:lnTo>
                  <a:lnTo>
                    <a:pt x="23386" y="21568"/>
                  </a:lnTo>
                  <a:lnTo>
                    <a:pt x="11545" y="37586"/>
                  </a:lnTo>
                  <a:lnTo>
                    <a:pt x="3552" y="57573"/>
                  </a:lnTo>
                  <a:lnTo>
                    <a:pt x="0" y="82054"/>
                  </a:lnTo>
                  <a:lnTo>
                    <a:pt x="4661" y="102294"/>
                  </a:lnTo>
                  <a:lnTo>
                    <a:pt x="26717" y="134350"/>
                  </a:lnTo>
                  <a:lnTo>
                    <a:pt x="46170" y="142694"/>
                  </a:lnTo>
                  <a:lnTo>
                    <a:pt x="91915" y="14936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405208" y="502595"/>
              <a:ext cx="113380" cy="108175"/>
            </a:xfrm>
            <a:custGeom>
              <a:avLst/>
              <a:gdLst/>
              <a:ahLst/>
              <a:cxnLst/>
              <a:rect l="0" t="0" r="0" b="0"/>
              <a:pathLst>
                <a:path w="113380" h="108175">
                  <a:moveTo>
                    <a:pt x="79310" y="13301"/>
                  </a:moveTo>
                  <a:lnTo>
                    <a:pt x="68131" y="2123"/>
                  </a:lnTo>
                  <a:lnTo>
                    <a:pt x="60159" y="0"/>
                  </a:lnTo>
                  <a:lnTo>
                    <a:pt x="38823" y="760"/>
                  </a:lnTo>
                  <a:lnTo>
                    <a:pt x="19981" y="8117"/>
                  </a:lnTo>
                  <a:lnTo>
                    <a:pt x="11681" y="13355"/>
                  </a:lnTo>
                  <a:lnTo>
                    <a:pt x="6148" y="21526"/>
                  </a:lnTo>
                  <a:lnTo>
                    <a:pt x="0" y="43083"/>
                  </a:lnTo>
                  <a:lnTo>
                    <a:pt x="3507" y="65142"/>
                  </a:lnTo>
                  <a:lnTo>
                    <a:pt x="14034" y="85474"/>
                  </a:lnTo>
                  <a:lnTo>
                    <a:pt x="30411" y="102310"/>
                  </a:lnTo>
                  <a:lnTo>
                    <a:pt x="39692" y="106565"/>
                  </a:lnTo>
                  <a:lnTo>
                    <a:pt x="59362" y="108174"/>
                  </a:lnTo>
                  <a:lnTo>
                    <a:pt x="90167" y="96914"/>
                  </a:lnTo>
                  <a:lnTo>
                    <a:pt x="104802" y="78928"/>
                  </a:lnTo>
                  <a:lnTo>
                    <a:pt x="110343" y="67581"/>
                  </a:lnTo>
                  <a:lnTo>
                    <a:pt x="113379" y="45614"/>
                  </a:lnTo>
                  <a:lnTo>
                    <a:pt x="112551" y="34843"/>
                  </a:lnTo>
                  <a:lnTo>
                    <a:pt x="108490" y="26493"/>
                  </a:lnTo>
                  <a:lnTo>
                    <a:pt x="94618" y="14095"/>
                  </a:lnTo>
                  <a:lnTo>
                    <a:pt x="68781" y="277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547689" y="452601"/>
              <a:ext cx="172009" cy="168991"/>
            </a:xfrm>
            <a:custGeom>
              <a:avLst/>
              <a:gdLst/>
              <a:ahLst/>
              <a:cxnLst/>
              <a:rect l="0" t="0" r="0" b="0"/>
              <a:pathLst>
                <a:path w="172009" h="168991">
                  <a:moveTo>
                    <a:pt x="0" y="63295"/>
                  </a:moveTo>
                  <a:lnTo>
                    <a:pt x="15641" y="81276"/>
                  </a:lnTo>
                  <a:lnTo>
                    <a:pt x="34844" y="127447"/>
                  </a:lnTo>
                  <a:lnTo>
                    <a:pt x="39960" y="163931"/>
                  </a:lnTo>
                  <a:lnTo>
                    <a:pt x="39508" y="168990"/>
                  </a:lnTo>
                  <a:lnTo>
                    <a:pt x="38037" y="168854"/>
                  </a:lnTo>
                  <a:lnTo>
                    <a:pt x="35886" y="165253"/>
                  </a:lnTo>
                  <a:lnTo>
                    <a:pt x="32151" y="113188"/>
                  </a:lnTo>
                  <a:lnTo>
                    <a:pt x="34872" y="76128"/>
                  </a:lnTo>
                  <a:lnTo>
                    <a:pt x="46272" y="32165"/>
                  </a:lnTo>
                  <a:lnTo>
                    <a:pt x="59170" y="13974"/>
                  </a:lnTo>
                  <a:lnTo>
                    <a:pt x="67522" y="5848"/>
                  </a:lnTo>
                  <a:lnTo>
                    <a:pt x="76600" y="1600"/>
                  </a:lnTo>
                  <a:lnTo>
                    <a:pt x="96045" y="0"/>
                  </a:lnTo>
                  <a:lnTo>
                    <a:pt x="113266" y="6308"/>
                  </a:lnTo>
                  <a:lnTo>
                    <a:pt x="121134" y="11266"/>
                  </a:lnTo>
                  <a:lnTo>
                    <a:pt x="132996" y="26133"/>
                  </a:lnTo>
                  <a:lnTo>
                    <a:pt x="161143" y="82881"/>
                  </a:lnTo>
                  <a:lnTo>
                    <a:pt x="172008" y="120051"/>
                  </a:lnTo>
                  <a:lnTo>
                    <a:pt x="168455" y="14752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779316" y="452725"/>
              <a:ext cx="94757" cy="142346"/>
            </a:xfrm>
            <a:custGeom>
              <a:avLst/>
              <a:gdLst/>
              <a:ahLst/>
              <a:cxnLst/>
              <a:rect l="0" t="0" r="0" b="0"/>
              <a:pathLst>
                <a:path w="94757" h="142346">
                  <a:moveTo>
                    <a:pt x="0" y="21057"/>
                  </a:moveTo>
                  <a:lnTo>
                    <a:pt x="3119" y="63749"/>
                  </a:lnTo>
                  <a:lnTo>
                    <a:pt x="21331" y="126393"/>
                  </a:lnTo>
                  <a:lnTo>
                    <a:pt x="24749" y="136904"/>
                  </a:lnTo>
                  <a:lnTo>
                    <a:pt x="29367" y="141572"/>
                  </a:lnTo>
                  <a:lnTo>
                    <a:pt x="34786" y="142345"/>
                  </a:lnTo>
                  <a:lnTo>
                    <a:pt x="40738" y="140520"/>
                  </a:lnTo>
                  <a:lnTo>
                    <a:pt x="44706" y="134624"/>
                  </a:lnTo>
                  <a:lnTo>
                    <a:pt x="57186" y="78574"/>
                  </a:lnTo>
                  <a:lnTo>
                    <a:pt x="71564" y="33718"/>
                  </a:lnTo>
                  <a:lnTo>
                    <a:pt x="94756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907599" y="449957"/>
              <a:ext cx="112112" cy="139639"/>
            </a:xfrm>
            <a:custGeom>
              <a:avLst/>
              <a:gdLst/>
              <a:ahLst/>
              <a:cxnLst/>
              <a:rect l="0" t="0" r="0" b="0"/>
              <a:pathLst>
                <a:path w="112112" h="139639">
                  <a:moveTo>
                    <a:pt x="8587" y="65939"/>
                  </a:moveTo>
                  <a:lnTo>
                    <a:pt x="46065" y="74272"/>
                  </a:lnTo>
                  <a:lnTo>
                    <a:pt x="58139" y="75004"/>
                  </a:lnTo>
                  <a:lnTo>
                    <a:pt x="77793" y="69578"/>
                  </a:lnTo>
                  <a:lnTo>
                    <a:pt x="109475" y="47030"/>
                  </a:lnTo>
                  <a:lnTo>
                    <a:pt x="112111" y="39295"/>
                  </a:lnTo>
                  <a:lnTo>
                    <a:pt x="108800" y="21342"/>
                  </a:lnTo>
                  <a:lnTo>
                    <a:pt x="103472" y="13981"/>
                  </a:lnTo>
                  <a:lnTo>
                    <a:pt x="88193" y="2682"/>
                  </a:lnTo>
                  <a:lnTo>
                    <a:pt x="66584" y="0"/>
                  </a:lnTo>
                  <a:lnTo>
                    <a:pt x="42552" y="3877"/>
                  </a:lnTo>
                  <a:lnTo>
                    <a:pt x="20173" y="13400"/>
                  </a:lnTo>
                  <a:lnTo>
                    <a:pt x="12802" y="21554"/>
                  </a:lnTo>
                  <a:lnTo>
                    <a:pt x="4611" y="43093"/>
                  </a:lnTo>
                  <a:lnTo>
                    <a:pt x="0" y="81526"/>
                  </a:lnTo>
                  <a:lnTo>
                    <a:pt x="5160" y="105622"/>
                  </a:lnTo>
                  <a:lnTo>
                    <a:pt x="9812" y="116961"/>
                  </a:lnTo>
                  <a:lnTo>
                    <a:pt x="17593" y="124520"/>
                  </a:lnTo>
                  <a:lnTo>
                    <a:pt x="38716" y="132919"/>
                  </a:lnTo>
                  <a:lnTo>
                    <a:pt x="91598" y="138754"/>
                  </a:lnTo>
                  <a:lnTo>
                    <a:pt x="103344" y="13963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053057" y="431668"/>
              <a:ext cx="105286" cy="172042"/>
            </a:xfrm>
            <a:custGeom>
              <a:avLst/>
              <a:gdLst/>
              <a:ahLst/>
              <a:cxnLst/>
              <a:rect l="0" t="0" r="0" b="0"/>
              <a:pathLst>
                <a:path w="105286" h="172042">
                  <a:moveTo>
                    <a:pt x="0" y="84228"/>
                  </a:moveTo>
                  <a:lnTo>
                    <a:pt x="17958" y="147656"/>
                  </a:lnTo>
                  <a:lnTo>
                    <a:pt x="25858" y="172041"/>
                  </a:lnTo>
                  <a:lnTo>
                    <a:pt x="22999" y="158990"/>
                  </a:lnTo>
                  <a:lnTo>
                    <a:pt x="15723" y="105656"/>
                  </a:lnTo>
                  <a:lnTo>
                    <a:pt x="12068" y="68220"/>
                  </a:lnTo>
                  <a:lnTo>
                    <a:pt x="17451" y="44358"/>
                  </a:lnTo>
                  <a:lnTo>
                    <a:pt x="22163" y="33081"/>
                  </a:lnTo>
                  <a:lnTo>
                    <a:pt x="36756" y="17432"/>
                  </a:lnTo>
                  <a:lnTo>
                    <a:pt x="45561" y="11622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256391" y="305326"/>
              <a:ext cx="7236" cy="305327"/>
            </a:xfrm>
            <a:custGeom>
              <a:avLst/>
              <a:gdLst/>
              <a:ahLst/>
              <a:cxnLst/>
              <a:rect l="0" t="0" r="0" b="0"/>
              <a:pathLst>
                <a:path w="7236" h="305327">
                  <a:moveTo>
                    <a:pt x="7235" y="0"/>
                  </a:moveTo>
                  <a:lnTo>
                    <a:pt x="0" y="27556"/>
                  </a:lnTo>
                  <a:lnTo>
                    <a:pt x="477" y="80659"/>
                  </a:lnTo>
                  <a:lnTo>
                    <a:pt x="5900" y="136815"/>
                  </a:lnTo>
                  <a:lnTo>
                    <a:pt x="6972" y="195828"/>
                  </a:lnTo>
                  <a:lnTo>
                    <a:pt x="7183" y="252545"/>
                  </a:lnTo>
                  <a:lnTo>
                    <a:pt x="7235" y="3053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189927" y="410611"/>
              <a:ext cx="178985" cy="21058"/>
            </a:xfrm>
            <a:custGeom>
              <a:avLst/>
              <a:gdLst/>
              <a:ahLst/>
              <a:cxnLst/>
              <a:rect l="0" t="0" r="0" b="0"/>
              <a:pathLst>
                <a:path w="178985" h="21058">
                  <a:moveTo>
                    <a:pt x="178984" y="21057"/>
                  </a:moveTo>
                  <a:lnTo>
                    <a:pt x="151429" y="13821"/>
                  </a:lnTo>
                  <a:lnTo>
                    <a:pt x="95206" y="11179"/>
                  </a:lnTo>
                  <a:lnTo>
                    <a:pt x="34201" y="337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709595" y="459919"/>
              <a:ext cx="206800" cy="182324"/>
            </a:xfrm>
            <a:custGeom>
              <a:avLst/>
              <a:gdLst/>
              <a:ahLst/>
              <a:cxnLst/>
              <a:rect l="0" t="0" r="0" b="0"/>
              <a:pathLst>
                <a:path w="206800" h="182324">
                  <a:moveTo>
                    <a:pt x="122571" y="55977"/>
                  </a:moveTo>
                  <a:lnTo>
                    <a:pt x="128160" y="39209"/>
                  </a:lnTo>
                  <a:lnTo>
                    <a:pt x="127467" y="31930"/>
                  </a:lnTo>
                  <a:lnTo>
                    <a:pt x="120457" y="17603"/>
                  </a:lnTo>
                  <a:lnTo>
                    <a:pt x="106424" y="6557"/>
                  </a:lnTo>
                  <a:lnTo>
                    <a:pt x="97768" y="1973"/>
                  </a:lnTo>
                  <a:lnTo>
                    <a:pt x="78792" y="0"/>
                  </a:lnTo>
                  <a:lnTo>
                    <a:pt x="59830" y="4192"/>
                  </a:lnTo>
                  <a:lnTo>
                    <a:pt x="43603" y="13854"/>
                  </a:lnTo>
                  <a:lnTo>
                    <a:pt x="31712" y="29067"/>
                  </a:lnTo>
                  <a:lnTo>
                    <a:pt x="4714" y="86055"/>
                  </a:lnTo>
                  <a:lnTo>
                    <a:pt x="0" y="113019"/>
                  </a:lnTo>
                  <a:lnTo>
                    <a:pt x="4144" y="137481"/>
                  </a:lnTo>
                  <a:lnTo>
                    <a:pt x="19631" y="167864"/>
                  </a:lnTo>
                  <a:lnTo>
                    <a:pt x="25868" y="176192"/>
                  </a:lnTo>
                  <a:lnTo>
                    <a:pt x="33536" y="180574"/>
                  </a:lnTo>
                  <a:lnTo>
                    <a:pt x="51414" y="182323"/>
                  </a:lnTo>
                  <a:lnTo>
                    <a:pt x="67939" y="176082"/>
                  </a:lnTo>
                  <a:lnTo>
                    <a:pt x="83082" y="164339"/>
                  </a:lnTo>
                  <a:lnTo>
                    <a:pt x="103591" y="136827"/>
                  </a:lnTo>
                  <a:lnTo>
                    <a:pt x="113355" y="112577"/>
                  </a:lnTo>
                  <a:lnTo>
                    <a:pt x="118767" y="107749"/>
                  </a:lnTo>
                  <a:lnTo>
                    <a:pt x="124714" y="108039"/>
                  </a:lnTo>
                  <a:lnTo>
                    <a:pt x="151070" y="128132"/>
                  </a:lnTo>
                  <a:lnTo>
                    <a:pt x="172740" y="160697"/>
                  </a:lnTo>
                  <a:lnTo>
                    <a:pt x="206799" y="18231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3224784" y="339623"/>
              <a:ext cx="154864" cy="311741"/>
            </a:xfrm>
            <a:custGeom>
              <a:avLst/>
              <a:gdLst/>
              <a:ahLst/>
              <a:cxnLst/>
              <a:rect l="0" t="0" r="0" b="0"/>
              <a:pathLst>
                <a:path w="154864" h="311741">
                  <a:moveTo>
                    <a:pt x="102221" y="207858"/>
                  </a:moveTo>
                  <a:lnTo>
                    <a:pt x="96632" y="191091"/>
                  </a:lnTo>
                  <a:lnTo>
                    <a:pt x="84529" y="176620"/>
                  </a:lnTo>
                  <a:lnTo>
                    <a:pt x="76388" y="169485"/>
                  </a:lnTo>
                  <a:lnTo>
                    <a:pt x="67451" y="165898"/>
                  </a:lnTo>
                  <a:lnTo>
                    <a:pt x="48163" y="165033"/>
                  </a:lnTo>
                  <a:lnTo>
                    <a:pt x="31012" y="171667"/>
                  </a:lnTo>
                  <a:lnTo>
                    <a:pt x="23163" y="176712"/>
                  </a:lnTo>
                  <a:lnTo>
                    <a:pt x="11322" y="191676"/>
                  </a:lnTo>
                  <a:lnTo>
                    <a:pt x="3330" y="211195"/>
                  </a:lnTo>
                  <a:lnTo>
                    <a:pt x="0" y="247321"/>
                  </a:lnTo>
                  <a:lnTo>
                    <a:pt x="11839" y="302266"/>
                  </a:lnTo>
                  <a:lnTo>
                    <a:pt x="18570" y="308231"/>
                  </a:lnTo>
                  <a:lnTo>
                    <a:pt x="27736" y="311038"/>
                  </a:lnTo>
                  <a:lnTo>
                    <a:pt x="38526" y="311740"/>
                  </a:lnTo>
                  <a:lnTo>
                    <a:pt x="56755" y="306281"/>
                  </a:lnTo>
                  <a:lnTo>
                    <a:pt x="64891" y="301549"/>
                  </a:lnTo>
                  <a:lnTo>
                    <a:pt x="77051" y="283814"/>
                  </a:lnTo>
                  <a:lnTo>
                    <a:pt x="98170" y="220807"/>
                  </a:lnTo>
                  <a:lnTo>
                    <a:pt x="109522" y="162410"/>
                  </a:lnTo>
                  <a:lnTo>
                    <a:pt x="111793" y="112114"/>
                  </a:lnTo>
                  <a:lnTo>
                    <a:pt x="112466" y="63286"/>
                  </a:lnTo>
                  <a:lnTo>
                    <a:pt x="107104" y="4866"/>
                  </a:lnTo>
                  <a:lnTo>
                    <a:pt x="105477" y="0"/>
                  </a:lnTo>
                  <a:lnTo>
                    <a:pt x="104391" y="1436"/>
                  </a:lnTo>
                  <a:lnTo>
                    <a:pt x="104355" y="16679"/>
                  </a:lnTo>
                  <a:lnTo>
                    <a:pt x="110744" y="74125"/>
                  </a:lnTo>
                  <a:lnTo>
                    <a:pt x="115275" y="124560"/>
                  </a:lnTo>
                  <a:lnTo>
                    <a:pt x="124026" y="173429"/>
                  </a:lnTo>
                  <a:lnTo>
                    <a:pt x="137463" y="226274"/>
                  </a:lnTo>
                  <a:lnTo>
                    <a:pt x="151763" y="278090"/>
                  </a:lnTo>
                  <a:lnTo>
                    <a:pt x="154863" y="30261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400704" y="472322"/>
              <a:ext cx="136872" cy="181345"/>
            </a:xfrm>
            <a:custGeom>
              <a:avLst/>
              <a:gdLst/>
              <a:ahLst/>
              <a:cxnLst/>
              <a:rect l="0" t="0" r="0" b="0"/>
              <a:pathLst>
                <a:path w="136872" h="181345">
                  <a:moveTo>
                    <a:pt x="0" y="127802"/>
                  </a:moveTo>
                  <a:lnTo>
                    <a:pt x="5590" y="111034"/>
                  </a:lnTo>
                  <a:lnTo>
                    <a:pt x="17692" y="99683"/>
                  </a:lnTo>
                  <a:lnTo>
                    <a:pt x="74329" y="75464"/>
                  </a:lnTo>
                  <a:lnTo>
                    <a:pt x="115938" y="55592"/>
                  </a:lnTo>
                  <a:lnTo>
                    <a:pt x="122916" y="46907"/>
                  </a:lnTo>
                  <a:lnTo>
                    <a:pt x="130668" y="24778"/>
                  </a:lnTo>
                  <a:lnTo>
                    <a:pt x="129227" y="15836"/>
                  </a:lnTo>
                  <a:lnTo>
                    <a:pt x="124756" y="8704"/>
                  </a:lnTo>
                  <a:lnTo>
                    <a:pt x="118266" y="2780"/>
                  </a:lnTo>
                  <a:lnTo>
                    <a:pt x="110429" y="0"/>
                  </a:lnTo>
                  <a:lnTo>
                    <a:pt x="92364" y="31"/>
                  </a:lnTo>
                  <a:lnTo>
                    <a:pt x="62462" y="12215"/>
                  </a:lnTo>
                  <a:lnTo>
                    <a:pt x="36965" y="36232"/>
                  </a:lnTo>
                  <a:lnTo>
                    <a:pt x="20182" y="65575"/>
                  </a:lnTo>
                  <a:lnTo>
                    <a:pt x="17938" y="86108"/>
                  </a:lnTo>
                  <a:lnTo>
                    <a:pt x="26030" y="127885"/>
                  </a:lnTo>
                  <a:lnTo>
                    <a:pt x="41118" y="153823"/>
                  </a:lnTo>
                  <a:lnTo>
                    <a:pt x="65996" y="176326"/>
                  </a:lnTo>
                  <a:lnTo>
                    <a:pt x="88603" y="181344"/>
                  </a:lnTo>
                  <a:lnTo>
                    <a:pt x="136871" y="18044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597447" y="484310"/>
              <a:ext cx="108585" cy="139990"/>
            </a:xfrm>
            <a:custGeom>
              <a:avLst/>
              <a:gdLst/>
              <a:ahLst/>
              <a:cxnLst/>
              <a:rect l="0" t="0" r="0" b="0"/>
              <a:pathLst>
                <a:path w="108585" h="139990">
                  <a:moveTo>
                    <a:pt x="87527" y="0"/>
                  </a:moveTo>
                  <a:lnTo>
                    <a:pt x="56245" y="9576"/>
                  </a:lnTo>
                  <a:lnTo>
                    <a:pt x="17839" y="39404"/>
                  </a:lnTo>
                  <a:lnTo>
                    <a:pt x="2018" y="65488"/>
                  </a:lnTo>
                  <a:lnTo>
                    <a:pt x="0" y="85258"/>
                  </a:lnTo>
                  <a:lnTo>
                    <a:pt x="4172" y="104573"/>
                  </a:lnTo>
                  <a:lnTo>
                    <a:pt x="13825" y="120957"/>
                  </a:lnTo>
                  <a:lnTo>
                    <a:pt x="29034" y="132917"/>
                  </a:lnTo>
                  <a:lnTo>
                    <a:pt x="38003" y="137745"/>
                  </a:lnTo>
                  <a:lnTo>
                    <a:pt x="60447" y="139989"/>
                  </a:lnTo>
                  <a:lnTo>
                    <a:pt x="108584" y="1368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779730" y="558010"/>
              <a:ext cx="10530" cy="84229"/>
            </a:xfrm>
            <a:custGeom>
              <a:avLst/>
              <a:gdLst/>
              <a:ahLst/>
              <a:cxnLst/>
              <a:rect l="0" t="0" r="0" b="0"/>
              <a:pathLst>
                <a:path w="10530" h="84229">
                  <a:moveTo>
                    <a:pt x="0" y="0"/>
                  </a:moveTo>
                  <a:lnTo>
                    <a:pt x="3120" y="42691"/>
                  </a:lnTo>
                  <a:lnTo>
                    <a:pt x="10529" y="842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748145" y="410611"/>
              <a:ext cx="21058" cy="1"/>
            </a:xfrm>
            <a:custGeom>
              <a:avLst/>
              <a:gdLst/>
              <a:ahLst/>
              <a:cxnLst/>
              <a:rect l="0" t="0" r="0" b="0"/>
              <a:pathLst>
                <a:path w="21058" h="1">
                  <a:moveTo>
                    <a:pt x="21057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874487" y="516289"/>
              <a:ext cx="284271" cy="136478"/>
            </a:xfrm>
            <a:custGeom>
              <a:avLst/>
              <a:gdLst/>
              <a:ahLst/>
              <a:cxnLst/>
              <a:rect l="0" t="0" r="0" b="0"/>
              <a:pathLst>
                <a:path w="284271" h="136478">
                  <a:moveTo>
                    <a:pt x="0" y="20664"/>
                  </a:moveTo>
                  <a:lnTo>
                    <a:pt x="8333" y="58142"/>
                  </a:lnTo>
                  <a:lnTo>
                    <a:pt x="11892" y="81774"/>
                  </a:lnTo>
                  <a:lnTo>
                    <a:pt x="21273" y="103976"/>
                  </a:lnTo>
                  <a:lnTo>
                    <a:pt x="24711" y="106621"/>
                  </a:lnTo>
                  <a:lnTo>
                    <a:pt x="27002" y="103705"/>
                  </a:lnTo>
                  <a:lnTo>
                    <a:pt x="30982" y="52830"/>
                  </a:lnTo>
                  <a:lnTo>
                    <a:pt x="31318" y="26381"/>
                  </a:lnTo>
                  <a:lnTo>
                    <a:pt x="34916" y="16286"/>
                  </a:lnTo>
                  <a:lnTo>
                    <a:pt x="48273" y="1951"/>
                  </a:lnTo>
                  <a:lnTo>
                    <a:pt x="56749" y="0"/>
                  </a:lnTo>
                  <a:lnTo>
                    <a:pt x="75524" y="4071"/>
                  </a:lnTo>
                  <a:lnTo>
                    <a:pt x="100237" y="19517"/>
                  </a:lnTo>
                  <a:lnTo>
                    <a:pt x="143754" y="74130"/>
                  </a:lnTo>
                  <a:lnTo>
                    <a:pt x="148479" y="76195"/>
                  </a:lnTo>
                  <a:lnTo>
                    <a:pt x="151628" y="72893"/>
                  </a:lnTo>
                  <a:lnTo>
                    <a:pt x="162273" y="33970"/>
                  </a:lnTo>
                  <a:lnTo>
                    <a:pt x="167843" y="24855"/>
                  </a:lnTo>
                  <a:lnTo>
                    <a:pt x="183392" y="11608"/>
                  </a:lnTo>
                  <a:lnTo>
                    <a:pt x="192451" y="9948"/>
                  </a:lnTo>
                  <a:lnTo>
                    <a:pt x="211876" y="14341"/>
                  </a:lnTo>
                  <a:lnTo>
                    <a:pt x="236953" y="29969"/>
                  </a:lnTo>
                  <a:lnTo>
                    <a:pt x="248812" y="45856"/>
                  </a:lnTo>
                  <a:lnTo>
                    <a:pt x="278615" y="105255"/>
                  </a:lnTo>
                  <a:lnTo>
                    <a:pt x="284270" y="13647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4203814" y="520124"/>
              <a:ext cx="207627" cy="164229"/>
            </a:xfrm>
            <a:custGeom>
              <a:avLst/>
              <a:gdLst/>
              <a:ahLst/>
              <a:cxnLst/>
              <a:rect l="0" t="0" r="0" b="0"/>
              <a:pathLst>
                <a:path w="207627" h="164229">
                  <a:moveTo>
                    <a:pt x="112870" y="48414"/>
                  </a:moveTo>
                  <a:lnTo>
                    <a:pt x="83561" y="10041"/>
                  </a:lnTo>
                  <a:lnTo>
                    <a:pt x="63969" y="2114"/>
                  </a:lnTo>
                  <a:lnTo>
                    <a:pt x="52193" y="0"/>
                  </a:lnTo>
                  <a:lnTo>
                    <a:pt x="32870" y="3890"/>
                  </a:lnTo>
                  <a:lnTo>
                    <a:pt x="24442" y="8203"/>
                  </a:lnTo>
                  <a:lnTo>
                    <a:pt x="11958" y="25473"/>
                  </a:lnTo>
                  <a:lnTo>
                    <a:pt x="3679" y="49917"/>
                  </a:lnTo>
                  <a:lnTo>
                    <a:pt x="0" y="80278"/>
                  </a:lnTo>
                  <a:lnTo>
                    <a:pt x="4604" y="107030"/>
                  </a:lnTo>
                  <a:lnTo>
                    <a:pt x="9107" y="119077"/>
                  </a:lnTo>
                  <a:lnTo>
                    <a:pt x="23469" y="135582"/>
                  </a:lnTo>
                  <a:lnTo>
                    <a:pt x="32213" y="141621"/>
                  </a:lnTo>
                  <a:lnTo>
                    <a:pt x="40381" y="143307"/>
                  </a:lnTo>
                  <a:lnTo>
                    <a:pt x="48167" y="142092"/>
                  </a:lnTo>
                  <a:lnTo>
                    <a:pt x="55696" y="138942"/>
                  </a:lnTo>
                  <a:lnTo>
                    <a:pt x="67183" y="126084"/>
                  </a:lnTo>
                  <a:lnTo>
                    <a:pt x="84088" y="89233"/>
                  </a:lnTo>
                  <a:lnTo>
                    <a:pt x="89003" y="86155"/>
                  </a:lnTo>
                  <a:lnTo>
                    <a:pt x="94619" y="87613"/>
                  </a:lnTo>
                  <a:lnTo>
                    <a:pt x="149244" y="136449"/>
                  </a:lnTo>
                  <a:lnTo>
                    <a:pt x="176290" y="154957"/>
                  </a:lnTo>
                  <a:lnTo>
                    <a:pt x="207626" y="1642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4358798" y="263212"/>
              <a:ext cx="94757" cy="421141"/>
            </a:xfrm>
            <a:custGeom>
              <a:avLst/>
              <a:gdLst/>
              <a:ahLst/>
              <a:cxnLst/>
              <a:rect l="0" t="0" r="0" b="0"/>
              <a:pathLst>
                <a:path w="94757" h="421141">
                  <a:moveTo>
                    <a:pt x="0" y="0"/>
                  </a:moveTo>
                  <a:lnTo>
                    <a:pt x="3119" y="42692"/>
                  </a:lnTo>
                  <a:lnTo>
                    <a:pt x="14654" y="95520"/>
                  </a:lnTo>
                  <a:lnTo>
                    <a:pt x="28197" y="148980"/>
                  </a:lnTo>
                  <a:lnTo>
                    <a:pt x="38640" y="202459"/>
                  </a:lnTo>
                  <a:lnTo>
                    <a:pt x="49143" y="257040"/>
                  </a:lnTo>
                  <a:lnTo>
                    <a:pt x="59664" y="313636"/>
                  </a:lnTo>
                  <a:lnTo>
                    <a:pt x="73700" y="365979"/>
                  </a:lnTo>
                  <a:lnTo>
                    <a:pt x="94756" y="4211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4969450" y="284269"/>
              <a:ext cx="52644" cy="368498"/>
            </a:xfrm>
            <a:custGeom>
              <a:avLst/>
              <a:gdLst/>
              <a:ahLst/>
              <a:cxnLst/>
              <a:rect l="0" t="0" r="0" b="0"/>
              <a:pathLst>
                <a:path w="52644" h="368498">
                  <a:moveTo>
                    <a:pt x="0" y="0"/>
                  </a:moveTo>
                  <a:lnTo>
                    <a:pt x="0" y="60384"/>
                  </a:lnTo>
                  <a:lnTo>
                    <a:pt x="5590" y="121632"/>
                  </a:lnTo>
                  <a:lnTo>
                    <a:pt x="14655" y="173299"/>
                  </a:lnTo>
                  <a:lnTo>
                    <a:pt x="24750" y="233062"/>
                  </a:lnTo>
                  <a:lnTo>
                    <a:pt x="29561" y="284045"/>
                  </a:lnTo>
                  <a:lnTo>
                    <a:pt x="42772" y="342905"/>
                  </a:lnTo>
                  <a:lnTo>
                    <a:pt x="52643" y="3684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4832580" y="400082"/>
              <a:ext cx="231628" cy="63172"/>
            </a:xfrm>
            <a:custGeom>
              <a:avLst/>
              <a:gdLst/>
              <a:ahLst/>
              <a:cxnLst/>
              <a:rect l="0" t="0" r="0" b="0"/>
              <a:pathLst>
                <a:path w="231628" h="63172">
                  <a:moveTo>
                    <a:pt x="231627" y="0"/>
                  </a:moveTo>
                  <a:lnTo>
                    <a:pt x="188935" y="14573"/>
                  </a:lnTo>
                  <a:lnTo>
                    <a:pt x="167030" y="24025"/>
                  </a:lnTo>
                  <a:lnTo>
                    <a:pt x="117958" y="36331"/>
                  </a:lnTo>
                  <a:lnTo>
                    <a:pt x="94540" y="45393"/>
                  </a:lnTo>
                  <a:lnTo>
                    <a:pt x="33175" y="57277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5106429" y="547481"/>
              <a:ext cx="142531" cy="129201"/>
            </a:xfrm>
            <a:custGeom>
              <a:avLst/>
              <a:gdLst/>
              <a:ahLst/>
              <a:cxnLst/>
              <a:rect l="0" t="0" r="0" b="0"/>
              <a:pathLst>
                <a:path w="142531" h="129201">
                  <a:moveTo>
                    <a:pt x="84120" y="21057"/>
                  </a:moveTo>
                  <a:lnTo>
                    <a:pt x="67353" y="15468"/>
                  </a:lnTo>
                  <a:lnTo>
                    <a:pt x="34569" y="17582"/>
                  </a:lnTo>
                  <a:lnTo>
                    <a:pt x="14914" y="25752"/>
                  </a:lnTo>
                  <a:lnTo>
                    <a:pt x="6397" y="31206"/>
                  </a:lnTo>
                  <a:lnTo>
                    <a:pt x="1889" y="40691"/>
                  </a:lnTo>
                  <a:lnTo>
                    <a:pt x="0" y="66828"/>
                  </a:lnTo>
                  <a:lnTo>
                    <a:pt x="3473" y="78477"/>
                  </a:lnTo>
                  <a:lnTo>
                    <a:pt x="16692" y="97660"/>
                  </a:lnTo>
                  <a:lnTo>
                    <a:pt x="43864" y="116024"/>
                  </a:lnTo>
                  <a:lnTo>
                    <a:pt x="74142" y="128874"/>
                  </a:lnTo>
                  <a:lnTo>
                    <a:pt x="84487" y="129200"/>
                  </a:lnTo>
                  <a:lnTo>
                    <a:pt x="105341" y="123323"/>
                  </a:lnTo>
                  <a:lnTo>
                    <a:pt x="123187" y="109793"/>
                  </a:lnTo>
                  <a:lnTo>
                    <a:pt x="131222" y="101271"/>
                  </a:lnTo>
                  <a:lnTo>
                    <a:pt x="140149" y="79325"/>
                  </a:lnTo>
                  <a:lnTo>
                    <a:pt x="142530" y="66921"/>
                  </a:lnTo>
                  <a:lnTo>
                    <a:pt x="138936" y="43781"/>
                  </a:lnTo>
                  <a:lnTo>
                    <a:pt x="115706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5632327" y="550246"/>
              <a:ext cx="210990" cy="144635"/>
            </a:xfrm>
            <a:custGeom>
              <a:avLst/>
              <a:gdLst/>
              <a:ahLst/>
              <a:cxnLst/>
              <a:rect l="0" t="0" r="0" b="0"/>
              <a:pathLst>
                <a:path w="210990" h="144635">
                  <a:moveTo>
                    <a:pt x="137290" y="39349"/>
                  </a:moveTo>
                  <a:lnTo>
                    <a:pt x="126111" y="22582"/>
                  </a:lnTo>
                  <a:lnTo>
                    <a:pt x="108145" y="11230"/>
                  </a:lnTo>
                  <a:lnTo>
                    <a:pt x="84562" y="3455"/>
                  </a:lnTo>
                  <a:lnTo>
                    <a:pt x="58483" y="0"/>
                  </a:lnTo>
                  <a:lnTo>
                    <a:pt x="34414" y="4703"/>
                  </a:lnTo>
                  <a:lnTo>
                    <a:pt x="23083" y="9233"/>
                  </a:lnTo>
                  <a:lnTo>
                    <a:pt x="14358" y="16932"/>
                  </a:lnTo>
                  <a:lnTo>
                    <a:pt x="1545" y="37965"/>
                  </a:lnTo>
                  <a:lnTo>
                    <a:pt x="0" y="48955"/>
                  </a:lnTo>
                  <a:lnTo>
                    <a:pt x="14633" y="102399"/>
                  </a:lnTo>
                  <a:lnTo>
                    <a:pt x="30627" y="128481"/>
                  </a:lnTo>
                  <a:lnTo>
                    <a:pt x="39275" y="133865"/>
                  </a:lnTo>
                  <a:lnTo>
                    <a:pt x="61362" y="139848"/>
                  </a:lnTo>
                  <a:lnTo>
                    <a:pt x="94516" y="137627"/>
                  </a:lnTo>
                  <a:lnTo>
                    <a:pt x="102925" y="132944"/>
                  </a:lnTo>
                  <a:lnTo>
                    <a:pt x="115387" y="118381"/>
                  </a:lnTo>
                  <a:lnTo>
                    <a:pt x="121706" y="97092"/>
                  </a:lnTo>
                  <a:lnTo>
                    <a:pt x="123391" y="84863"/>
                  </a:lnTo>
                  <a:lnTo>
                    <a:pt x="125684" y="80220"/>
                  </a:lnTo>
                  <a:lnTo>
                    <a:pt x="128383" y="80635"/>
                  </a:lnTo>
                  <a:lnTo>
                    <a:pt x="154098" y="113373"/>
                  </a:lnTo>
                  <a:lnTo>
                    <a:pt x="210989" y="14463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6045306" y="533854"/>
              <a:ext cx="144760" cy="327186"/>
            </a:xfrm>
            <a:custGeom>
              <a:avLst/>
              <a:gdLst/>
              <a:ahLst/>
              <a:cxnLst/>
              <a:rect l="0" t="0" r="0" b="0"/>
              <a:pathLst>
                <a:path w="144760" h="327186">
                  <a:moveTo>
                    <a:pt x="29637" y="139969"/>
                  </a:moveTo>
                  <a:lnTo>
                    <a:pt x="29636" y="198586"/>
                  </a:lnTo>
                  <a:lnTo>
                    <a:pt x="38042" y="252760"/>
                  </a:lnTo>
                  <a:lnTo>
                    <a:pt x="47849" y="308522"/>
                  </a:lnTo>
                  <a:lnTo>
                    <a:pt x="48260" y="327185"/>
                  </a:lnTo>
                  <a:lnTo>
                    <a:pt x="46732" y="325611"/>
                  </a:lnTo>
                  <a:lnTo>
                    <a:pt x="29289" y="269337"/>
                  </a:lnTo>
                  <a:lnTo>
                    <a:pt x="22125" y="221974"/>
                  </a:lnTo>
                  <a:lnTo>
                    <a:pt x="14115" y="159157"/>
                  </a:lnTo>
                  <a:lnTo>
                    <a:pt x="4631" y="110300"/>
                  </a:lnTo>
                  <a:lnTo>
                    <a:pt x="0" y="58779"/>
                  </a:lnTo>
                  <a:lnTo>
                    <a:pt x="4218" y="17647"/>
                  </a:lnTo>
                  <a:lnTo>
                    <a:pt x="10351" y="9288"/>
                  </a:lnTo>
                  <a:lnTo>
                    <a:pt x="19120" y="3715"/>
                  </a:lnTo>
                  <a:lnTo>
                    <a:pt x="29645" y="0"/>
                  </a:lnTo>
                  <a:lnTo>
                    <a:pt x="53817" y="2112"/>
                  </a:lnTo>
                  <a:lnTo>
                    <a:pt x="101873" y="22531"/>
                  </a:lnTo>
                  <a:lnTo>
                    <a:pt x="117503" y="38642"/>
                  </a:lnTo>
                  <a:lnTo>
                    <a:pt x="142659" y="77580"/>
                  </a:lnTo>
                  <a:lnTo>
                    <a:pt x="144759" y="87848"/>
                  </a:lnTo>
                  <a:lnTo>
                    <a:pt x="140854" y="108615"/>
                  </a:lnTo>
                  <a:lnTo>
                    <a:pt x="135367" y="116727"/>
                  </a:lnTo>
                  <a:lnTo>
                    <a:pt x="119912" y="128860"/>
                  </a:lnTo>
                  <a:lnTo>
                    <a:pt x="98225" y="131912"/>
                  </a:lnTo>
                  <a:lnTo>
                    <a:pt x="50694" y="1294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6230801" y="512892"/>
              <a:ext cx="134085" cy="161418"/>
            </a:xfrm>
            <a:custGeom>
              <a:avLst/>
              <a:gdLst/>
              <a:ahLst/>
              <a:cxnLst/>
              <a:rect l="0" t="0" r="0" b="0"/>
              <a:pathLst>
                <a:path w="134085" h="161418">
                  <a:moveTo>
                    <a:pt x="12598" y="118817"/>
                  </a:moveTo>
                  <a:lnTo>
                    <a:pt x="73709" y="100859"/>
                  </a:lnTo>
                  <a:lnTo>
                    <a:pt x="105574" y="89450"/>
                  </a:lnTo>
                  <a:lnTo>
                    <a:pt x="122551" y="78079"/>
                  </a:lnTo>
                  <a:lnTo>
                    <a:pt x="128014" y="69432"/>
                  </a:lnTo>
                  <a:lnTo>
                    <a:pt x="134084" y="47345"/>
                  </a:lnTo>
                  <a:lnTo>
                    <a:pt x="133363" y="37244"/>
                  </a:lnTo>
                  <a:lnTo>
                    <a:pt x="126322" y="19782"/>
                  </a:lnTo>
                  <a:lnTo>
                    <a:pt x="112275" y="7341"/>
                  </a:lnTo>
                  <a:lnTo>
                    <a:pt x="103616" y="2386"/>
                  </a:lnTo>
                  <a:lnTo>
                    <a:pt x="84635" y="0"/>
                  </a:lnTo>
                  <a:lnTo>
                    <a:pt x="43855" y="8000"/>
                  </a:lnTo>
                  <a:lnTo>
                    <a:pt x="18090" y="23071"/>
                  </a:lnTo>
                  <a:lnTo>
                    <a:pt x="6070" y="41949"/>
                  </a:lnTo>
                  <a:lnTo>
                    <a:pt x="1227" y="53533"/>
                  </a:lnTo>
                  <a:lnTo>
                    <a:pt x="0" y="97784"/>
                  </a:lnTo>
                  <a:lnTo>
                    <a:pt x="10509" y="121558"/>
                  </a:lnTo>
                  <a:lnTo>
                    <a:pt x="28047" y="139922"/>
                  </a:lnTo>
                  <a:lnTo>
                    <a:pt x="51439" y="155883"/>
                  </a:lnTo>
                  <a:lnTo>
                    <a:pt x="77434" y="161417"/>
                  </a:lnTo>
                  <a:lnTo>
                    <a:pt x="128412" y="16093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6439995" y="491745"/>
              <a:ext cx="108731" cy="173999"/>
            </a:xfrm>
            <a:custGeom>
              <a:avLst/>
              <a:gdLst/>
              <a:ahLst/>
              <a:cxnLst/>
              <a:rect l="0" t="0" r="0" b="0"/>
              <a:pathLst>
                <a:path w="108731" h="173999">
                  <a:moveTo>
                    <a:pt x="13974" y="66265"/>
                  </a:moveTo>
                  <a:lnTo>
                    <a:pt x="31932" y="120140"/>
                  </a:lnTo>
                  <a:lnTo>
                    <a:pt x="50275" y="173998"/>
                  </a:lnTo>
                  <a:lnTo>
                    <a:pt x="48435" y="164059"/>
                  </a:lnTo>
                  <a:lnTo>
                    <a:pt x="22093" y="107721"/>
                  </a:lnTo>
                  <a:lnTo>
                    <a:pt x="32" y="45150"/>
                  </a:lnTo>
                  <a:lnTo>
                    <a:pt x="0" y="35811"/>
                  </a:lnTo>
                  <a:lnTo>
                    <a:pt x="6203" y="19195"/>
                  </a:lnTo>
                  <a:lnTo>
                    <a:pt x="19879" y="7130"/>
                  </a:lnTo>
                  <a:lnTo>
                    <a:pt x="28439" y="2275"/>
                  </a:lnTo>
                  <a:lnTo>
                    <a:pt x="47309" y="0"/>
                  </a:lnTo>
                  <a:lnTo>
                    <a:pt x="108730" y="309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6629423" y="513123"/>
              <a:ext cx="119345" cy="160701"/>
            </a:xfrm>
            <a:custGeom>
              <a:avLst/>
              <a:gdLst/>
              <a:ahLst/>
              <a:cxnLst/>
              <a:rect l="0" t="0" r="0" b="0"/>
              <a:pathLst>
                <a:path w="119345" h="160701">
                  <a:moveTo>
                    <a:pt x="119344" y="13301"/>
                  </a:moveTo>
                  <a:lnTo>
                    <a:pt x="108165" y="2123"/>
                  </a:lnTo>
                  <a:lnTo>
                    <a:pt x="100193" y="0"/>
                  </a:lnTo>
                  <a:lnTo>
                    <a:pt x="53776" y="4998"/>
                  </a:lnTo>
                  <a:lnTo>
                    <a:pt x="40537" y="7766"/>
                  </a:lnTo>
                  <a:lnTo>
                    <a:pt x="30541" y="13121"/>
                  </a:lnTo>
                  <a:lnTo>
                    <a:pt x="16315" y="28429"/>
                  </a:lnTo>
                  <a:lnTo>
                    <a:pt x="1728" y="56778"/>
                  </a:lnTo>
                  <a:lnTo>
                    <a:pt x="0" y="80198"/>
                  </a:lnTo>
                  <a:lnTo>
                    <a:pt x="4301" y="103864"/>
                  </a:lnTo>
                  <a:lnTo>
                    <a:pt x="14011" y="122182"/>
                  </a:lnTo>
                  <a:lnTo>
                    <a:pt x="38221" y="145648"/>
                  </a:lnTo>
                  <a:lnTo>
                    <a:pt x="60672" y="154010"/>
                  </a:lnTo>
                  <a:lnTo>
                    <a:pt x="119344" y="160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6830020" y="500686"/>
              <a:ext cx="118789" cy="152081"/>
            </a:xfrm>
            <a:custGeom>
              <a:avLst/>
              <a:gdLst/>
              <a:ahLst/>
              <a:cxnLst/>
              <a:rect l="0" t="0" r="0" b="0"/>
              <a:pathLst>
                <a:path w="118789" h="152081">
                  <a:moveTo>
                    <a:pt x="2975" y="67852"/>
                  </a:moveTo>
                  <a:lnTo>
                    <a:pt x="35427" y="73918"/>
                  </a:lnTo>
                  <a:lnTo>
                    <a:pt x="87317" y="63293"/>
                  </a:lnTo>
                  <a:lnTo>
                    <a:pt x="93128" y="57794"/>
                  </a:lnTo>
                  <a:lnTo>
                    <a:pt x="95832" y="50618"/>
                  </a:lnTo>
                  <a:lnTo>
                    <a:pt x="96465" y="42325"/>
                  </a:lnTo>
                  <a:lnTo>
                    <a:pt x="87810" y="23751"/>
                  </a:lnTo>
                  <a:lnTo>
                    <a:pt x="80589" y="13885"/>
                  </a:lnTo>
                  <a:lnTo>
                    <a:pt x="71095" y="7308"/>
                  </a:lnTo>
                  <a:lnTo>
                    <a:pt x="48068" y="0"/>
                  </a:lnTo>
                  <a:lnTo>
                    <a:pt x="37716" y="390"/>
                  </a:lnTo>
                  <a:lnTo>
                    <a:pt x="19975" y="7064"/>
                  </a:lnTo>
                  <a:lnTo>
                    <a:pt x="7411" y="20948"/>
                  </a:lnTo>
                  <a:lnTo>
                    <a:pt x="2423" y="29564"/>
                  </a:lnTo>
                  <a:lnTo>
                    <a:pt x="0" y="51615"/>
                  </a:lnTo>
                  <a:lnTo>
                    <a:pt x="3993" y="75844"/>
                  </a:lnTo>
                  <a:lnTo>
                    <a:pt x="19394" y="108045"/>
                  </a:lnTo>
                  <a:lnTo>
                    <a:pt x="32109" y="125100"/>
                  </a:lnTo>
                  <a:lnTo>
                    <a:pt x="58010" y="142266"/>
                  </a:lnTo>
                  <a:lnTo>
                    <a:pt x="118788" y="15208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7003626" y="495945"/>
              <a:ext cx="166282" cy="167351"/>
            </a:xfrm>
            <a:custGeom>
              <a:avLst/>
              <a:gdLst/>
              <a:ahLst/>
              <a:cxnLst/>
              <a:rect l="0" t="0" r="0" b="0"/>
              <a:pathLst>
                <a:path w="166282" h="167351">
                  <a:moveTo>
                    <a:pt x="18881" y="41008"/>
                  </a:moveTo>
                  <a:lnTo>
                    <a:pt x="13292" y="57775"/>
                  </a:lnTo>
                  <a:lnTo>
                    <a:pt x="13668" y="75366"/>
                  </a:lnTo>
                  <a:lnTo>
                    <a:pt x="23441" y="115255"/>
                  </a:lnTo>
                  <a:lnTo>
                    <a:pt x="23091" y="118582"/>
                  </a:lnTo>
                  <a:lnTo>
                    <a:pt x="20518" y="117290"/>
                  </a:lnTo>
                  <a:lnTo>
                    <a:pt x="16463" y="112920"/>
                  </a:lnTo>
                  <a:lnTo>
                    <a:pt x="5167" y="84412"/>
                  </a:lnTo>
                  <a:lnTo>
                    <a:pt x="0" y="40740"/>
                  </a:lnTo>
                  <a:lnTo>
                    <a:pt x="5030" y="17102"/>
                  </a:lnTo>
                  <a:lnTo>
                    <a:pt x="9647" y="7523"/>
                  </a:lnTo>
                  <a:lnTo>
                    <a:pt x="16235" y="2307"/>
                  </a:lnTo>
                  <a:lnTo>
                    <a:pt x="24136" y="0"/>
                  </a:lnTo>
                  <a:lnTo>
                    <a:pt x="52024" y="2341"/>
                  </a:lnTo>
                  <a:lnTo>
                    <a:pt x="71046" y="8615"/>
                  </a:lnTo>
                  <a:lnTo>
                    <a:pt x="87300" y="19202"/>
                  </a:lnTo>
                  <a:lnTo>
                    <a:pt x="109604" y="43906"/>
                  </a:lnTo>
                  <a:lnTo>
                    <a:pt x="143131" y="104433"/>
                  </a:lnTo>
                  <a:lnTo>
                    <a:pt x="166281" y="16735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7236370" y="263212"/>
              <a:ext cx="17765" cy="389555"/>
            </a:xfrm>
            <a:custGeom>
              <a:avLst/>
              <a:gdLst/>
              <a:ahLst/>
              <a:cxnLst/>
              <a:rect l="0" t="0" r="0" b="0"/>
              <a:pathLst>
                <a:path w="17765" h="389555">
                  <a:moveTo>
                    <a:pt x="7236" y="0"/>
                  </a:moveTo>
                  <a:lnTo>
                    <a:pt x="0" y="27556"/>
                  </a:lnTo>
                  <a:lnTo>
                    <a:pt x="478" y="90018"/>
                  </a:lnTo>
                  <a:lnTo>
                    <a:pt x="5234" y="149114"/>
                  </a:lnTo>
                  <a:lnTo>
                    <a:pt x="9762" y="201720"/>
                  </a:lnTo>
                  <a:lnTo>
                    <a:pt x="16184" y="262114"/>
                  </a:lnTo>
                  <a:lnTo>
                    <a:pt x="17452" y="321964"/>
                  </a:lnTo>
                  <a:lnTo>
                    <a:pt x="17703" y="369487"/>
                  </a:lnTo>
                  <a:lnTo>
                    <a:pt x="17764" y="3895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7127792" y="400082"/>
              <a:ext cx="242157" cy="1"/>
            </a:xfrm>
            <a:custGeom>
              <a:avLst/>
              <a:gdLst/>
              <a:ahLst/>
              <a:cxnLst/>
              <a:rect l="0" t="0" r="0" b="0"/>
              <a:pathLst>
                <a:path w="242157" h="1">
                  <a:moveTo>
                    <a:pt x="242156" y="0"/>
                  </a:moveTo>
                  <a:lnTo>
                    <a:pt x="183539" y="0"/>
                  </a:lnTo>
                  <a:lnTo>
                    <a:pt x="122129" y="0"/>
                  </a:lnTo>
                  <a:lnTo>
                    <a:pt x="63726" y="0"/>
                  </a:lnTo>
                  <a:lnTo>
                    <a:pt x="27461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7380476" y="642238"/>
              <a:ext cx="25859" cy="126343"/>
            </a:xfrm>
            <a:custGeom>
              <a:avLst/>
              <a:gdLst/>
              <a:ahLst/>
              <a:cxnLst/>
              <a:rect l="0" t="0" r="0" b="0"/>
              <a:pathLst>
                <a:path w="25859" h="126343">
                  <a:moveTo>
                    <a:pt x="0" y="0"/>
                  </a:moveTo>
                  <a:lnTo>
                    <a:pt x="17959" y="53875"/>
                  </a:lnTo>
                  <a:lnTo>
                    <a:pt x="25858" y="84593"/>
                  </a:lnTo>
                  <a:lnTo>
                    <a:pt x="23972" y="105447"/>
                  </a:lnTo>
                  <a:lnTo>
                    <a:pt x="19233" y="117055"/>
                  </a:lnTo>
                  <a:lnTo>
                    <a:pt x="10529" y="1263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3" name="Group 42"/>
          <p:cNvGrpSpPr/>
          <p:nvPr/>
        </p:nvGrpSpPr>
        <p:grpSpPr>
          <a:xfrm>
            <a:off x="7848669" y="263212"/>
            <a:ext cx="1763850" cy="368498"/>
            <a:chOff x="7848669" y="263212"/>
            <a:chExt cx="1763850" cy="368498"/>
          </a:xfrm>
        </p:grpSpPr>
        <p:sp>
          <p:nvSpPr>
            <p:cNvPr id="36" name="Freeform 35"/>
            <p:cNvSpPr/>
            <p:nvPr/>
          </p:nvSpPr>
          <p:spPr>
            <a:xfrm>
              <a:off x="7848669" y="467727"/>
              <a:ext cx="252380" cy="153455"/>
            </a:xfrm>
            <a:custGeom>
              <a:avLst/>
              <a:gdLst/>
              <a:ahLst/>
              <a:cxnLst/>
              <a:rect l="0" t="0" r="0" b="0"/>
              <a:pathLst>
                <a:path w="252380" h="153455">
                  <a:moveTo>
                    <a:pt x="5590" y="37640"/>
                  </a:moveTo>
                  <a:lnTo>
                    <a:pt x="0" y="54408"/>
                  </a:lnTo>
                  <a:lnTo>
                    <a:pt x="2114" y="87192"/>
                  </a:lnTo>
                  <a:lnTo>
                    <a:pt x="10969" y="129663"/>
                  </a:lnTo>
                  <a:lnTo>
                    <a:pt x="6529" y="83409"/>
                  </a:lnTo>
                  <a:lnTo>
                    <a:pt x="11458" y="49252"/>
                  </a:lnTo>
                  <a:lnTo>
                    <a:pt x="25916" y="22493"/>
                  </a:lnTo>
                  <a:lnTo>
                    <a:pt x="33179" y="19354"/>
                  </a:lnTo>
                  <a:lnTo>
                    <a:pt x="41530" y="19600"/>
                  </a:lnTo>
                  <a:lnTo>
                    <a:pt x="58998" y="26113"/>
                  </a:lnTo>
                  <a:lnTo>
                    <a:pt x="81986" y="44103"/>
                  </a:lnTo>
                  <a:lnTo>
                    <a:pt x="96476" y="61570"/>
                  </a:lnTo>
                  <a:lnTo>
                    <a:pt x="103615" y="64122"/>
                  </a:lnTo>
                  <a:lnTo>
                    <a:pt x="110714" y="62314"/>
                  </a:lnTo>
                  <a:lnTo>
                    <a:pt x="117787" y="57599"/>
                  </a:lnTo>
                  <a:lnTo>
                    <a:pt x="128764" y="43001"/>
                  </a:lnTo>
                  <a:lnTo>
                    <a:pt x="150934" y="10623"/>
                  </a:lnTo>
                  <a:lnTo>
                    <a:pt x="170403" y="2236"/>
                  </a:lnTo>
                  <a:lnTo>
                    <a:pt x="182146" y="0"/>
                  </a:lnTo>
                  <a:lnTo>
                    <a:pt x="192313" y="848"/>
                  </a:lnTo>
                  <a:lnTo>
                    <a:pt x="209851" y="8030"/>
                  </a:lnTo>
                  <a:lnTo>
                    <a:pt x="225445" y="25260"/>
                  </a:lnTo>
                  <a:lnTo>
                    <a:pt x="237834" y="48516"/>
                  </a:lnTo>
                  <a:lnTo>
                    <a:pt x="252030" y="109768"/>
                  </a:lnTo>
                  <a:lnTo>
                    <a:pt x="252379" y="128579"/>
                  </a:lnTo>
                  <a:lnTo>
                    <a:pt x="247746" y="1534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8152124" y="473782"/>
              <a:ext cx="109779" cy="133456"/>
            </a:xfrm>
            <a:custGeom>
              <a:avLst/>
              <a:gdLst/>
              <a:ahLst/>
              <a:cxnLst/>
              <a:rect l="0" t="0" r="0" b="0"/>
              <a:pathLst>
                <a:path w="109779" h="133456">
                  <a:moveTo>
                    <a:pt x="70633" y="0"/>
                  </a:moveTo>
                  <a:lnTo>
                    <a:pt x="48275" y="0"/>
                  </a:lnTo>
                  <a:lnTo>
                    <a:pt x="31060" y="6239"/>
                  </a:lnTo>
                  <a:lnTo>
                    <a:pt x="23194" y="11178"/>
                  </a:lnTo>
                  <a:lnTo>
                    <a:pt x="11334" y="26025"/>
                  </a:lnTo>
                  <a:lnTo>
                    <a:pt x="3334" y="45492"/>
                  </a:lnTo>
                  <a:lnTo>
                    <a:pt x="0" y="81589"/>
                  </a:lnTo>
                  <a:lnTo>
                    <a:pt x="3365" y="104112"/>
                  </a:lnTo>
                  <a:lnTo>
                    <a:pt x="8240" y="112692"/>
                  </a:lnTo>
                  <a:lnTo>
                    <a:pt x="23015" y="125344"/>
                  </a:lnTo>
                  <a:lnTo>
                    <a:pt x="44400" y="131748"/>
                  </a:lnTo>
                  <a:lnTo>
                    <a:pt x="56654" y="133455"/>
                  </a:lnTo>
                  <a:lnTo>
                    <a:pt x="76507" y="129113"/>
                  </a:lnTo>
                  <a:lnTo>
                    <a:pt x="85077" y="124680"/>
                  </a:lnTo>
                  <a:lnTo>
                    <a:pt x="97719" y="110396"/>
                  </a:lnTo>
                  <a:lnTo>
                    <a:pt x="106068" y="91179"/>
                  </a:lnTo>
                  <a:lnTo>
                    <a:pt x="109778" y="67040"/>
                  </a:lnTo>
                  <a:lnTo>
                    <a:pt x="105188" y="46953"/>
                  </a:lnTo>
                  <a:lnTo>
                    <a:pt x="81161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8306984" y="442196"/>
              <a:ext cx="147400" cy="164763"/>
            </a:xfrm>
            <a:custGeom>
              <a:avLst/>
              <a:gdLst/>
              <a:ahLst/>
              <a:cxnLst/>
              <a:rect l="0" t="0" r="0" b="0"/>
              <a:pathLst>
                <a:path w="147400" h="164763">
                  <a:moveTo>
                    <a:pt x="0" y="31586"/>
                  </a:moveTo>
                  <a:lnTo>
                    <a:pt x="25194" y="85461"/>
                  </a:lnTo>
                  <a:lnTo>
                    <a:pt x="57286" y="146338"/>
                  </a:lnTo>
                  <a:lnTo>
                    <a:pt x="70694" y="162915"/>
                  </a:lnTo>
                  <a:lnTo>
                    <a:pt x="77546" y="164762"/>
                  </a:lnTo>
                  <a:lnTo>
                    <a:pt x="84452" y="162484"/>
                  </a:lnTo>
                  <a:lnTo>
                    <a:pt x="91397" y="157456"/>
                  </a:lnTo>
                  <a:lnTo>
                    <a:pt x="102232" y="139391"/>
                  </a:lnTo>
                  <a:lnTo>
                    <a:pt x="122430" y="77325"/>
                  </a:lnTo>
                  <a:lnTo>
                    <a:pt x="142685" y="14357"/>
                  </a:lnTo>
                  <a:lnTo>
                    <a:pt x="14739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8517554" y="434598"/>
              <a:ext cx="142522" cy="197112"/>
            </a:xfrm>
            <a:custGeom>
              <a:avLst/>
              <a:gdLst/>
              <a:ahLst/>
              <a:cxnLst/>
              <a:rect l="0" t="0" r="0" b="0"/>
              <a:pathLst>
                <a:path w="142522" h="197112">
                  <a:moveTo>
                    <a:pt x="0" y="70769"/>
                  </a:moveTo>
                  <a:lnTo>
                    <a:pt x="17981" y="86410"/>
                  </a:lnTo>
                  <a:lnTo>
                    <a:pt x="34898" y="94489"/>
                  </a:lnTo>
                  <a:lnTo>
                    <a:pt x="69742" y="100024"/>
                  </a:lnTo>
                  <a:lnTo>
                    <a:pt x="104112" y="96075"/>
                  </a:lnTo>
                  <a:lnTo>
                    <a:pt x="122702" y="87476"/>
                  </a:lnTo>
                  <a:lnTo>
                    <a:pt x="130934" y="81907"/>
                  </a:lnTo>
                  <a:lnTo>
                    <a:pt x="136423" y="73515"/>
                  </a:lnTo>
                  <a:lnTo>
                    <a:pt x="142521" y="51713"/>
                  </a:lnTo>
                  <a:lnTo>
                    <a:pt x="141807" y="41687"/>
                  </a:lnTo>
                  <a:lnTo>
                    <a:pt x="134776" y="24309"/>
                  </a:lnTo>
                  <a:lnTo>
                    <a:pt x="120731" y="11906"/>
                  </a:lnTo>
                  <a:lnTo>
                    <a:pt x="101622" y="3664"/>
                  </a:lnTo>
                  <a:lnTo>
                    <a:pt x="77531" y="0"/>
                  </a:lnTo>
                  <a:lnTo>
                    <a:pt x="57466" y="4611"/>
                  </a:lnTo>
                  <a:lnTo>
                    <a:pt x="40748" y="15630"/>
                  </a:lnTo>
                  <a:lnTo>
                    <a:pt x="19352" y="41563"/>
                  </a:lnTo>
                  <a:lnTo>
                    <a:pt x="9381" y="61299"/>
                  </a:lnTo>
                  <a:lnTo>
                    <a:pt x="7289" y="84887"/>
                  </a:lnTo>
                  <a:lnTo>
                    <a:pt x="11428" y="109799"/>
                  </a:lnTo>
                  <a:lnTo>
                    <a:pt x="39647" y="165120"/>
                  </a:lnTo>
                  <a:lnTo>
                    <a:pt x="56226" y="180163"/>
                  </a:lnTo>
                  <a:lnTo>
                    <a:pt x="84228" y="1971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9077028" y="284269"/>
              <a:ext cx="30123" cy="347441"/>
            </a:xfrm>
            <a:custGeom>
              <a:avLst/>
              <a:gdLst/>
              <a:ahLst/>
              <a:cxnLst/>
              <a:rect l="0" t="0" r="0" b="0"/>
              <a:pathLst>
                <a:path w="30123" h="347441">
                  <a:moveTo>
                    <a:pt x="9065" y="0"/>
                  </a:moveTo>
                  <a:lnTo>
                    <a:pt x="3476" y="58617"/>
                  </a:lnTo>
                  <a:lnTo>
                    <a:pt x="0" y="110175"/>
                  </a:lnTo>
                  <a:lnTo>
                    <a:pt x="6061" y="167602"/>
                  </a:lnTo>
                  <a:lnTo>
                    <a:pt x="11592" y="226606"/>
                  </a:lnTo>
                  <a:lnTo>
                    <a:pt x="18013" y="278338"/>
                  </a:lnTo>
                  <a:lnTo>
                    <a:pt x="20451" y="328938"/>
                  </a:lnTo>
                  <a:lnTo>
                    <a:pt x="22505" y="335105"/>
                  </a:lnTo>
                  <a:lnTo>
                    <a:pt x="30122" y="3474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8980808" y="431668"/>
              <a:ext cx="210571" cy="20191"/>
            </a:xfrm>
            <a:custGeom>
              <a:avLst/>
              <a:gdLst/>
              <a:ahLst/>
              <a:cxnLst/>
              <a:rect l="0" t="0" r="0" b="0"/>
              <a:pathLst>
                <a:path w="210571" h="20191">
                  <a:moveTo>
                    <a:pt x="210570" y="0"/>
                  </a:moveTo>
                  <a:lnTo>
                    <a:pt x="193802" y="11178"/>
                  </a:lnTo>
                  <a:lnTo>
                    <a:pt x="155428" y="18130"/>
                  </a:lnTo>
                  <a:lnTo>
                    <a:pt x="107014" y="20190"/>
                  </a:lnTo>
                  <a:lnTo>
                    <a:pt x="55624" y="15211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9222964" y="263212"/>
              <a:ext cx="389555" cy="357970"/>
            </a:xfrm>
            <a:custGeom>
              <a:avLst/>
              <a:gdLst/>
              <a:ahLst/>
              <a:cxnLst/>
              <a:rect l="0" t="0" r="0" b="0"/>
              <a:pathLst>
                <a:path w="389555" h="357970">
                  <a:moveTo>
                    <a:pt x="0" y="0"/>
                  </a:moveTo>
                  <a:lnTo>
                    <a:pt x="5588" y="58617"/>
                  </a:lnTo>
                  <a:lnTo>
                    <a:pt x="21330" y="121453"/>
                  </a:lnTo>
                  <a:lnTo>
                    <a:pt x="28547" y="170127"/>
                  </a:lnTo>
                  <a:lnTo>
                    <a:pt x="36574" y="233387"/>
                  </a:lnTo>
                  <a:lnTo>
                    <a:pt x="42189" y="289773"/>
                  </a:lnTo>
                  <a:lnTo>
                    <a:pt x="47855" y="317875"/>
                  </a:lnTo>
                  <a:lnTo>
                    <a:pt x="47111" y="317202"/>
                  </a:lnTo>
                  <a:lnTo>
                    <a:pt x="45445" y="313243"/>
                  </a:lnTo>
                  <a:lnTo>
                    <a:pt x="43941" y="272099"/>
                  </a:lnTo>
                  <a:lnTo>
                    <a:pt x="51884" y="227891"/>
                  </a:lnTo>
                  <a:lnTo>
                    <a:pt x="62443" y="203060"/>
                  </a:lnTo>
                  <a:lnTo>
                    <a:pt x="69705" y="197375"/>
                  </a:lnTo>
                  <a:lnTo>
                    <a:pt x="78055" y="195924"/>
                  </a:lnTo>
                  <a:lnTo>
                    <a:pt x="96692" y="200551"/>
                  </a:lnTo>
                  <a:lnTo>
                    <a:pt x="116674" y="210406"/>
                  </a:lnTo>
                  <a:lnTo>
                    <a:pt x="131013" y="228825"/>
                  </a:lnTo>
                  <a:lnTo>
                    <a:pt x="153646" y="283900"/>
                  </a:lnTo>
                  <a:lnTo>
                    <a:pt x="173067" y="340389"/>
                  </a:lnTo>
                  <a:lnTo>
                    <a:pt x="171285" y="334948"/>
                  </a:lnTo>
                  <a:lnTo>
                    <a:pt x="175952" y="320831"/>
                  </a:lnTo>
                  <a:lnTo>
                    <a:pt x="186996" y="304029"/>
                  </a:lnTo>
                  <a:lnTo>
                    <a:pt x="212943" y="282585"/>
                  </a:lnTo>
                  <a:lnTo>
                    <a:pt x="276074" y="244663"/>
                  </a:lnTo>
                  <a:lnTo>
                    <a:pt x="316316" y="223024"/>
                  </a:lnTo>
                  <a:lnTo>
                    <a:pt x="322011" y="215363"/>
                  </a:lnTo>
                  <a:lnTo>
                    <a:pt x="324638" y="206746"/>
                  </a:lnTo>
                  <a:lnTo>
                    <a:pt x="325219" y="197492"/>
                  </a:lnTo>
                  <a:lnTo>
                    <a:pt x="319627" y="180971"/>
                  </a:lnTo>
                  <a:lnTo>
                    <a:pt x="314860" y="173290"/>
                  </a:lnTo>
                  <a:lnTo>
                    <a:pt x="300205" y="161636"/>
                  </a:lnTo>
                  <a:lnTo>
                    <a:pt x="291383" y="156890"/>
                  </a:lnTo>
                  <a:lnTo>
                    <a:pt x="281993" y="156066"/>
                  </a:lnTo>
                  <a:lnTo>
                    <a:pt x="262200" y="161389"/>
                  </a:lnTo>
                  <a:lnTo>
                    <a:pt x="231327" y="177541"/>
                  </a:lnTo>
                  <a:lnTo>
                    <a:pt x="216676" y="193551"/>
                  </a:lnTo>
                  <a:lnTo>
                    <a:pt x="211131" y="202733"/>
                  </a:lnTo>
                  <a:lnTo>
                    <a:pt x="208089" y="225414"/>
                  </a:lnTo>
                  <a:lnTo>
                    <a:pt x="215669" y="272514"/>
                  </a:lnTo>
                  <a:lnTo>
                    <a:pt x="230668" y="304963"/>
                  </a:lnTo>
                  <a:lnTo>
                    <a:pt x="255519" y="331215"/>
                  </a:lnTo>
                  <a:lnTo>
                    <a:pt x="290698" y="348222"/>
                  </a:lnTo>
                  <a:lnTo>
                    <a:pt x="343338" y="356044"/>
                  </a:lnTo>
                  <a:lnTo>
                    <a:pt x="389554" y="3579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2" name="Group 81"/>
          <p:cNvGrpSpPr/>
          <p:nvPr/>
        </p:nvGrpSpPr>
        <p:grpSpPr>
          <a:xfrm>
            <a:off x="854545" y="1094963"/>
            <a:ext cx="7273456" cy="671543"/>
            <a:chOff x="854545" y="1094963"/>
            <a:chExt cx="7273456" cy="671543"/>
          </a:xfrm>
        </p:grpSpPr>
        <p:sp>
          <p:nvSpPr>
            <p:cNvPr id="44" name="Freeform 43"/>
            <p:cNvSpPr/>
            <p:nvPr/>
          </p:nvSpPr>
          <p:spPr>
            <a:xfrm>
              <a:off x="854545" y="1189191"/>
              <a:ext cx="166720" cy="379556"/>
            </a:xfrm>
            <a:custGeom>
              <a:avLst/>
              <a:gdLst/>
              <a:ahLst/>
              <a:cxnLst/>
              <a:rect l="0" t="0" r="0" b="0"/>
              <a:pathLst>
                <a:path w="166720" h="379556">
                  <a:moveTo>
                    <a:pt x="135133" y="242684"/>
                  </a:moveTo>
                  <a:lnTo>
                    <a:pt x="116005" y="189979"/>
                  </a:lnTo>
                  <a:lnTo>
                    <a:pt x="104795" y="174026"/>
                  </a:lnTo>
                  <a:lnTo>
                    <a:pt x="85775" y="165376"/>
                  </a:lnTo>
                  <a:lnTo>
                    <a:pt x="74152" y="163070"/>
                  </a:lnTo>
                  <a:lnTo>
                    <a:pt x="64063" y="163871"/>
                  </a:lnTo>
                  <a:lnTo>
                    <a:pt x="46615" y="171002"/>
                  </a:lnTo>
                  <a:lnTo>
                    <a:pt x="18049" y="193759"/>
                  </a:lnTo>
                  <a:lnTo>
                    <a:pt x="7056" y="215870"/>
                  </a:lnTo>
                  <a:lnTo>
                    <a:pt x="0" y="268193"/>
                  </a:lnTo>
                  <a:lnTo>
                    <a:pt x="4367" y="304055"/>
                  </a:lnTo>
                  <a:lnTo>
                    <a:pt x="18659" y="336907"/>
                  </a:lnTo>
                  <a:lnTo>
                    <a:pt x="34234" y="352022"/>
                  </a:lnTo>
                  <a:lnTo>
                    <a:pt x="43300" y="357690"/>
                  </a:lnTo>
                  <a:lnTo>
                    <a:pt x="62733" y="360868"/>
                  </a:lnTo>
                  <a:lnTo>
                    <a:pt x="83068" y="357212"/>
                  </a:lnTo>
                  <a:lnTo>
                    <a:pt x="103804" y="347787"/>
                  </a:lnTo>
                  <a:lnTo>
                    <a:pt x="118480" y="332681"/>
                  </a:lnTo>
                  <a:lnTo>
                    <a:pt x="133319" y="301325"/>
                  </a:lnTo>
                  <a:lnTo>
                    <a:pt x="154402" y="248808"/>
                  </a:lnTo>
                  <a:lnTo>
                    <a:pt x="163069" y="196146"/>
                  </a:lnTo>
                  <a:lnTo>
                    <a:pt x="160048" y="141677"/>
                  </a:lnTo>
                  <a:lnTo>
                    <a:pt x="157333" y="88494"/>
                  </a:lnTo>
                  <a:lnTo>
                    <a:pt x="148011" y="27697"/>
                  </a:lnTo>
                  <a:lnTo>
                    <a:pt x="141636" y="3245"/>
                  </a:lnTo>
                  <a:lnTo>
                    <a:pt x="138299" y="0"/>
                  </a:lnTo>
                  <a:lnTo>
                    <a:pt x="134904" y="2516"/>
                  </a:lnTo>
                  <a:lnTo>
                    <a:pt x="131471" y="8872"/>
                  </a:lnTo>
                  <a:lnTo>
                    <a:pt x="130776" y="28414"/>
                  </a:lnTo>
                  <a:lnTo>
                    <a:pt x="134273" y="84676"/>
                  </a:lnTo>
                  <a:lnTo>
                    <a:pt x="140468" y="134905"/>
                  </a:lnTo>
                  <a:lnTo>
                    <a:pt x="144123" y="186833"/>
                  </a:lnTo>
                  <a:lnTo>
                    <a:pt x="145206" y="239264"/>
                  </a:lnTo>
                  <a:lnTo>
                    <a:pt x="152807" y="302147"/>
                  </a:lnTo>
                  <a:lnTo>
                    <a:pt x="158642" y="357202"/>
                  </a:lnTo>
                  <a:lnTo>
                    <a:pt x="166719" y="3795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1066390" y="1353645"/>
              <a:ext cx="144388" cy="170192"/>
            </a:xfrm>
            <a:custGeom>
              <a:avLst/>
              <a:gdLst/>
              <a:ahLst/>
              <a:cxnLst/>
              <a:rect l="0" t="0" r="0" b="0"/>
              <a:pathLst>
                <a:path w="144388" h="170192">
                  <a:moveTo>
                    <a:pt x="18045" y="99287"/>
                  </a:moveTo>
                  <a:lnTo>
                    <a:pt x="79155" y="80159"/>
                  </a:lnTo>
                  <a:lnTo>
                    <a:pt x="101357" y="68949"/>
                  </a:lnTo>
                  <a:lnTo>
                    <a:pt x="116684" y="53048"/>
                  </a:lnTo>
                  <a:lnTo>
                    <a:pt x="122408" y="43895"/>
                  </a:lnTo>
                  <a:lnTo>
                    <a:pt x="123885" y="34283"/>
                  </a:lnTo>
                  <a:lnTo>
                    <a:pt x="119287" y="14244"/>
                  </a:lnTo>
                  <a:lnTo>
                    <a:pt x="112446" y="7497"/>
                  </a:lnTo>
                  <a:lnTo>
                    <a:pt x="92366" y="0"/>
                  </a:lnTo>
                  <a:lnTo>
                    <a:pt x="54754" y="1368"/>
                  </a:lnTo>
                  <a:lnTo>
                    <a:pt x="33970" y="12484"/>
                  </a:lnTo>
                  <a:lnTo>
                    <a:pt x="25152" y="20361"/>
                  </a:lnTo>
                  <a:lnTo>
                    <a:pt x="7152" y="53805"/>
                  </a:lnTo>
                  <a:lnTo>
                    <a:pt x="0" y="93350"/>
                  </a:lnTo>
                  <a:lnTo>
                    <a:pt x="4565" y="114586"/>
                  </a:lnTo>
                  <a:lnTo>
                    <a:pt x="15564" y="131823"/>
                  </a:lnTo>
                  <a:lnTo>
                    <a:pt x="41486" y="153511"/>
                  </a:lnTo>
                  <a:lnTo>
                    <a:pt x="61218" y="163551"/>
                  </a:lnTo>
                  <a:lnTo>
                    <a:pt x="97647" y="170191"/>
                  </a:lnTo>
                  <a:lnTo>
                    <a:pt x="144387" y="16245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1288899" y="1355157"/>
              <a:ext cx="111392" cy="145995"/>
            </a:xfrm>
            <a:custGeom>
              <a:avLst/>
              <a:gdLst/>
              <a:ahLst/>
              <a:cxnLst/>
              <a:rect l="0" t="0" r="0" b="0"/>
              <a:pathLst>
                <a:path w="111392" h="145995">
                  <a:moveTo>
                    <a:pt x="111391" y="13547"/>
                  </a:moveTo>
                  <a:lnTo>
                    <a:pt x="94623" y="2369"/>
                  </a:lnTo>
                  <a:lnTo>
                    <a:pt x="73913" y="0"/>
                  </a:lnTo>
                  <a:lnTo>
                    <a:pt x="51450" y="4017"/>
                  </a:lnTo>
                  <a:lnTo>
                    <a:pt x="33668" y="13601"/>
                  </a:lnTo>
                  <a:lnTo>
                    <a:pt x="10503" y="37740"/>
                  </a:lnTo>
                  <a:lnTo>
                    <a:pt x="2211" y="60174"/>
                  </a:lnTo>
                  <a:lnTo>
                    <a:pt x="0" y="72708"/>
                  </a:lnTo>
                  <a:lnTo>
                    <a:pt x="3782" y="95993"/>
                  </a:lnTo>
                  <a:lnTo>
                    <a:pt x="19065" y="125713"/>
                  </a:lnTo>
                  <a:lnTo>
                    <a:pt x="25274" y="133948"/>
                  </a:lnTo>
                  <a:lnTo>
                    <a:pt x="44651" y="143098"/>
                  </a:lnTo>
                  <a:lnTo>
                    <a:pt x="67690" y="145994"/>
                  </a:lnTo>
                  <a:lnTo>
                    <a:pt x="111391" y="13988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1463461" y="1400290"/>
              <a:ext cx="21058" cy="94757"/>
            </a:xfrm>
            <a:custGeom>
              <a:avLst/>
              <a:gdLst/>
              <a:ahLst/>
              <a:cxnLst/>
              <a:rect l="0" t="0" r="0" b="0"/>
              <a:pathLst>
                <a:path w="21058" h="94757">
                  <a:moveTo>
                    <a:pt x="0" y="0"/>
                  </a:moveTo>
                  <a:lnTo>
                    <a:pt x="14654" y="58616"/>
                  </a:lnTo>
                  <a:lnTo>
                    <a:pt x="21057" y="947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1452932" y="1305533"/>
              <a:ext cx="21058" cy="10530"/>
            </a:xfrm>
            <a:custGeom>
              <a:avLst/>
              <a:gdLst/>
              <a:ahLst/>
              <a:cxnLst/>
              <a:rect l="0" t="0" r="0" b="0"/>
              <a:pathLst>
                <a:path w="21058" h="10530">
                  <a:moveTo>
                    <a:pt x="0" y="10529"/>
                  </a:moveTo>
                  <a:lnTo>
                    <a:pt x="21057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1558217" y="1386868"/>
              <a:ext cx="231628" cy="90694"/>
            </a:xfrm>
            <a:custGeom>
              <a:avLst/>
              <a:gdLst/>
              <a:ahLst/>
              <a:cxnLst/>
              <a:rect l="0" t="0" r="0" b="0"/>
              <a:pathLst>
                <a:path w="231628" h="90694">
                  <a:moveTo>
                    <a:pt x="0" y="45007"/>
                  </a:moveTo>
                  <a:lnTo>
                    <a:pt x="14654" y="88970"/>
                  </a:lnTo>
                  <a:lnTo>
                    <a:pt x="16789" y="90693"/>
                  </a:lnTo>
                  <a:lnTo>
                    <a:pt x="18211" y="87163"/>
                  </a:lnTo>
                  <a:lnTo>
                    <a:pt x="32260" y="25225"/>
                  </a:lnTo>
                  <a:lnTo>
                    <a:pt x="35545" y="14271"/>
                  </a:lnTo>
                  <a:lnTo>
                    <a:pt x="40074" y="9309"/>
                  </a:lnTo>
                  <a:lnTo>
                    <a:pt x="45434" y="8340"/>
                  </a:lnTo>
                  <a:lnTo>
                    <a:pt x="51346" y="10034"/>
                  </a:lnTo>
                  <a:lnTo>
                    <a:pt x="70846" y="23596"/>
                  </a:lnTo>
                  <a:lnTo>
                    <a:pt x="91441" y="48022"/>
                  </a:lnTo>
                  <a:lnTo>
                    <a:pt x="97226" y="50527"/>
                  </a:lnTo>
                  <a:lnTo>
                    <a:pt x="102252" y="48687"/>
                  </a:lnTo>
                  <a:lnTo>
                    <a:pt x="110956" y="37284"/>
                  </a:lnTo>
                  <a:lnTo>
                    <a:pt x="118724" y="20518"/>
                  </a:lnTo>
                  <a:lnTo>
                    <a:pt x="132315" y="7607"/>
                  </a:lnTo>
                  <a:lnTo>
                    <a:pt x="140852" y="2526"/>
                  </a:lnTo>
                  <a:lnTo>
                    <a:pt x="159697" y="0"/>
                  </a:lnTo>
                  <a:lnTo>
                    <a:pt x="169636" y="965"/>
                  </a:lnTo>
                  <a:lnTo>
                    <a:pt x="186918" y="8275"/>
                  </a:lnTo>
                  <a:lnTo>
                    <a:pt x="217076" y="32032"/>
                  </a:lnTo>
                  <a:lnTo>
                    <a:pt x="225160" y="51719"/>
                  </a:lnTo>
                  <a:lnTo>
                    <a:pt x="231627" y="8712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1880753" y="1385848"/>
              <a:ext cx="151248" cy="101819"/>
            </a:xfrm>
            <a:custGeom>
              <a:avLst/>
              <a:gdLst/>
              <a:ahLst/>
              <a:cxnLst/>
              <a:rect l="0" t="0" r="0" b="0"/>
              <a:pathLst>
                <a:path w="151248" h="101819">
                  <a:moveTo>
                    <a:pt x="56490" y="24970"/>
                  </a:moveTo>
                  <a:lnTo>
                    <a:pt x="67668" y="13792"/>
                  </a:lnTo>
                  <a:lnTo>
                    <a:pt x="67452" y="9329"/>
                  </a:lnTo>
                  <a:lnTo>
                    <a:pt x="63798" y="5184"/>
                  </a:lnTo>
                  <a:lnTo>
                    <a:pt x="57852" y="1251"/>
                  </a:lnTo>
                  <a:lnTo>
                    <a:pt x="41888" y="0"/>
                  </a:lnTo>
                  <a:lnTo>
                    <a:pt x="32717" y="1305"/>
                  </a:lnTo>
                  <a:lnTo>
                    <a:pt x="25434" y="5684"/>
                  </a:lnTo>
                  <a:lnTo>
                    <a:pt x="14221" y="19908"/>
                  </a:lnTo>
                  <a:lnTo>
                    <a:pt x="1332" y="47647"/>
                  </a:lnTo>
                  <a:lnTo>
                    <a:pt x="0" y="70924"/>
                  </a:lnTo>
                  <a:lnTo>
                    <a:pt x="1283" y="83682"/>
                  </a:lnTo>
                  <a:lnTo>
                    <a:pt x="6817" y="92187"/>
                  </a:lnTo>
                  <a:lnTo>
                    <a:pt x="15186" y="97858"/>
                  </a:lnTo>
                  <a:lnTo>
                    <a:pt x="25444" y="101638"/>
                  </a:lnTo>
                  <a:lnTo>
                    <a:pt x="34623" y="101818"/>
                  </a:lnTo>
                  <a:lnTo>
                    <a:pt x="51061" y="95780"/>
                  </a:lnTo>
                  <a:lnTo>
                    <a:pt x="73469" y="79226"/>
                  </a:lnTo>
                  <a:lnTo>
                    <a:pt x="81847" y="77518"/>
                  </a:lnTo>
                  <a:lnTo>
                    <a:pt x="120510" y="85350"/>
                  </a:lnTo>
                  <a:lnTo>
                    <a:pt x="151247" y="881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036939" y="1189720"/>
              <a:ext cx="47704" cy="305327"/>
            </a:xfrm>
            <a:custGeom>
              <a:avLst/>
              <a:gdLst/>
              <a:ahLst/>
              <a:cxnLst/>
              <a:rect l="0" t="0" r="0" b="0"/>
              <a:pathLst>
                <a:path w="47704" h="305327">
                  <a:moveTo>
                    <a:pt x="5589" y="0"/>
                  </a:moveTo>
                  <a:lnTo>
                    <a:pt x="0" y="16767"/>
                  </a:lnTo>
                  <a:lnTo>
                    <a:pt x="4044" y="78565"/>
                  </a:lnTo>
                  <a:lnTo>
                    <a:pt x="8251" y="127783"/>
                  </a:lnTo>
                  <a:lnTo>
                    <a:pt x="20153" y="191227"/>
                  </a:lnTo>
                  <a:lnTo>
                    <a:pt x="30311" y="240194"/>
                  </a:lnTo>
                  <a:lnTo>
                    <a:pt x="44604" y="294323"/>
                  </a:lnTo>
                  <a:lnTo>
                    <a:pt x="47703" y="3053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463668" y="1309189"/>
              <a:ext cx="182071" cy="372072"/>
            </a:xfrm>
            <a:custGeom>
              <a:avLst/>
              <a:gdLst/>
              <a:ahLst/>
              <a:cxnLst/>
              <a:rect l="0" t="0" r="0" b="0"/>
              <a:pathLst>
                <a:path w="182071" h="372072">
                  <a:moveTo>
                    <a:pt x="0" y="122686"/>
                  </a:moveTo>
                  <a:lnTo>
                    <a:pt x="15641" y="140667"/>
                  </a:lnTo>
                  <a:lnTo>
                    <a:pt x="34844" y="192428"/>
                  </a:lnTo>
                  <a:lnTo>
                    <a:pt x="47913" y="246123"/>
                  </a:lnTo>
                  <a:lnTo>
                    <a:pt x="54828" y="304910"/>
                  </a:lnTo>
                  <a:lnTo>
                    <a:pt x="61523" y="366911"/>
                  </a:lnTo>
                  <a:lnTo>
                    <a:pt x="62072" y="372071"/>
                  </a:lnTo>
                  <a:lnTo>
                    <a:pt x="62438" y="370831"/>
                  </a:lnTo>
                  <a:lnTo>
                    <a:pt x="61904" y="315631"/>
                  </a:lnTo>
                  <a:lnTo>
                    <a:pt x="54818" y="256422"/>
                  </a:lnTo>
                  <a:lnTo>
                    <a:pt x="53072" y="194337"/>
                  </a:lnTo>
                  <a:lnTo>
                    <a:pt x="45492" y="137013"/>
                  </a:lnTo>
                  <a:lnTo>
                    <a:pt x="39661" y="83749"/>
                  </a:lnTo>
                  <a:lnTo>
                    <a:pt x="33180" y="33496"/>
                  </a:lnTo>
                  <a:lnTo>
                    <a:pt x="38533" y="12466"/>
                  </a:lnTo>
                  <a:lnTo>
                    <a:pt x="43236" y="3583"/>
                  </a:lnTo>
                  <a:lnTo>
                    <a:pt x="51051" y="0"/>
                  </a:lnTo>
                  <a:lnTo>
                    <a:pt x="72212" y="2258"/>
                  </a:lnTo>
                  <a:lnTo>
                    <a:pt x="126146" y="20837"/>
                  </a:lnTo>
                  <a:lnTo>
                    <a:pt x="146142" y="34136"/>
                  </a:lnTo>
                  <a:lnTo>
                    <a:pt x="169383" y="61354"/>
                  </a:lnTo>
                  <a:lnTo>
                    <a:pt x="179786" y="81390"/>
                  </a:lnTo>
                  <a:lnTo>
                    <a:pt x="182070" y="101992"/>
                  </a:lnTo>
                  <a:lnTo>
                    <a:pt x="181042" y="112400"/>
                  </a:lnTo>
                  <a:lnTo>
                    <a:pt x="170540" y="130203"/>
                  </a:lnTo>
                  <a:lnTo>
                    <a:pt x="153004" y="144744"/>
                  </a:lnTo>
                  <a:lnTo>
                    <a:pt x="116824" y="158338"/>
                  </a:lnTo>
                  <a:lnTo>
                    <a:pt x="63171" y="1648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2740292" y="1352038"/>
              <a:ext cx="108350" cy="134714"/>
            </a:xfrm>
            <a:custGeom>
              <a:avLst/>
              <a:gdLst/>
              <a:ahLst/>
              <a:cxnLst/>
              <a:rect l="0" t="0" r="0" b="0"/>
              <a:pathLst>
                <a:path w="108350" h="134714">
                  <a:moveTo>
                    <a:pt x="81345" y="27195"/>
                  </a:moveTo>
                  <a:lnTo>
                    <a:pt x="75756" y="10427"/>
                  </a:lnTo>
                  <a:lnTo>
                    <a:pt x="69430" y="5488"/>
                  </a:lnTo>
                  <a:lnTo>
                    <a:pt x="49923" y="0"/>
                  </a:lnTo>
                  <a:lnTo>
                    <a:pt x="40510" y="876"/>
                  </a:lnTo>
                  <a:lnTo>
                    <a:pt x="23811" y="8089"/>
                  </a:lnTo>
                  <a:lnTo>
                    <a:pt x="11711" y="25332"/>
                  </a:lnTo>
                  <a:lnTo>
                    <a:pt x="3603" y="48594"/>
                  </a:lnTo>
                  <a:lnTo>
                    <a:pt x="0" y="74530"/>
                  </a:lnTo>
                  <a:lnTo>
                    <a:pt x="4637" y="98535"/>
                  </a:lnTo>
                  <a:lnTo>
                    <a:pt x="9149" y="109850"/>
                  </a:lnTo>
                  <a:lnTo>
                    <a:pt x="23522" y="125542"/>
                  </a:lnTo>
                  <a:lnTo>
                    <a:pt x="32268" y="131364"/>
                  </a:lnTo>
                  <a:lnTo>
                    <a:pt x="54463" y="134713"/>
                  </a:lnTo>
                  <a:lnTo>
                    <a:pt x="66933" y="133969"/>
                  </a:lnTo>
                  <a:lnTo>
                    <a:pt x="87028" y="123783"/>
                  </a:lnTo>
                  <a:lnTo>
                    <a:pt x="95662" y="116153"/>
                  </a:lnTo>
                  <a:lnTo>
                    <a:pt x="105255" y="95198"/>
                  </a:lnTo>
                  <a:lnTo>
                    <a:pt x="108349" y="71456"/>
                  </a:lnTo>
                  <a:lnTo>
                    <a:pt x="105825" y="49206"/>
                  </a:lnTo>
                  <a:lnTo>
                    <a:pt x="94565" y="30739"/>
                  </a:lnTo>
                  <a:lnTo>
                    <a:pt x="79031" y="17071"/>
                  </a:lnTo>
                  <a:lnTo>
                    <a:pt x="49759" y="613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2916393" y="1379233"/>
              <a:ext cx="21058" cy="115814"/>
            </a:xfrm>
            <a:custGeom>
              <a:avLst/>
              <a:gdLst/>
              <a:ahLst/>
              <a:cxnLst/>
              <a:rect l="0" t="0" r="0" b="0"/>
              <a:pathLst>
                <a:path w="21058" h="115814">
                  <a:moveTo>
                    <a:pt x="0" y="0"/>
                  </a:moveTo>
                  <a:lnTo>
                    <a:pt x="9065" y="58617"/>
                  </a:lnTo>
                  <a:lnTo>
                    <a:pt x="21057" y="1158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2884808" y="130553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2979564" y="1381950"/>
              <a:ext cx="136872" cy="123626"/>
            </a:xfrm>
            <a:custGeom>
              <a:avLst/>
              <a:gdLst/>
              <a:ahLst/>
              <a:cxnLst/>
              <a:rect l="0" t="0" r="0" b="0"/>
              <a:pathLst>
                <a:path w="136872" h="123626">
                  <a:moveTo>
                    <a:pt x="0" y="28868"/>
                  </a:moveTo>
                  <a:lnTo>
                    <a:pt x="17959" y="82743"/>
                  </a:lnTo>
                  <a:lnTo>
                    <a:pt x="24749" y="103115"/>
                  </a:lnTo>
                  <a:lnTo>
                    <a:pt x="27028" y="105272"/>
                  </a:lnTo>
                  <a:lnTo>
                    <a:pt x="28547" y="102031"/>
                  </a:lnTo>
                  <a:lnTo>
                    <a:pt x="29065" y="85952"/>
                  </a:lnTo>
                  <a:lnTo>
                    <a:pt x="25120" y="51761"/>
                  </a:lnTo>
                  <a:lnTo>
                    <a:pt x="27932" y="29684"/>
                  </a:lnTo>
                  <a:lnTo>
                    <a:pt x="36201" y="11293"/>
                  </a:lnTo>
                  <a:lnTo>
                    <a:pt x="41682" y="3114"/>
                  </a:lnTo>
                  <a:lnTo>
                    <a:pt x="48845" y="0"/>
                  </a:lnTo>
                  <a:lnTo>
                    <a:pt x="57130" y="264"/>
                  </a:lnTo>
                  <a:lnTo>
                    <a:pt x="74524" y="6797"/>
                  </a:lnTo>
                  <a:lnTo>
                    <a:pt x="97471" y="24798"/>
                  </a:lnTo>
                  <a:lnTo>
                    <a:pt x="117918" y="51839"/>
                  </a:lnTo>
                  <a:lnTo>
                    <a:pt x="130735" y="82078"/>
                  </a:lnTo>
                  <a:lnTo>
                    <a:pt x="136871" y="12362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3179606" y="1179191"/>
              <a:ext cx="42115" cy="294799"/>
            </a:xfrm>
            <a:custGeom>
              <a:avLst/>
              <a:gdLst/>
              <a:ahLst/>
              <a:cxnLst/>
              <a:rect l="0" t="0" r="0" b="0"/>
              <a:pathLst>
                <a:path w="42115" h="294799">
                  <a:moveTo>
                    <a:pt x="0" y="0"/>
                  </a:moveTo>
                  <a:lnTo>
                    <a:pt x="3119" y="42692"/>
                  </a:lnTo>
                  <a:lnTo>
                    <a:pt x="9065" y="95521"/>
                  </a:lnTo>
                  <a:lnTo>
                    <a:pt x="10095" y="145156"/>
                  </a:lnTo>
                  <a:lnTo>
                    <a:pt x="18848" y="205924"/>
                  </a:lnTo>
                  <a:lnTo>
                    <a:pt x="31842" y="262988"/>
                  </a:lnTo>
                  <a:lnTo>
                    <a:pt x="39070" y="289662"/>
                  </a:lnTo>
                  <a:lnTo>
                    <a:pt x="42114" y="2947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3126963" y="1295005"/>
              <a:ext cx="178986" cy="21058"/>
            </a:xfrm>
            <a:custGeom>
              <a:avLst/>
              <a:gdLst/>
              <a:ahLst/>
              <a:cxnLst/>
              <a:rect l="0" t="0" r="0" b="0"/>
              <a:pathLst>
                <a:path w="178986" h="21058">
                  <a:moveTo>
                    <a:pt x="178985" y="0"/>
                  </a:moveTo>
                  <a:lnTo>
                    <a:pt x="130054" y="11452"/>
                  </a:lnTo>
                  <a:lnTo>
                    <a:pt x="70923" y="19160"/>
                  </a:lnTo>
                  <a:lnTo>
                    <a:pt x="12575" y="20807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3769635" y="1158134"/>
              <a:ext cx="20625" cy="357970"/>
            </a:xfrm>
            <a:custGeom>
              <a:avLst/>
              <a:gdLst/>
              <a:ahLst/>
              <a:cxnLst/>
              <a:rect l="0" t="0" r="0" b="0"/>
              <a:pathLst>
                <a:path w="20625" h="357970">
                  <a:moveTo>
                    <a:pt x="10095" y="0"/>
                  </a:moveTo>
                  <a:lnTo>
                    <a:pt x="1762" y="37478"/>
                  </a:lnTo>
                  <a:lnTo>
                    <a:pt x="0" y="94491"/>
                  </a:lnTo>
                  <a:lnTo>
                    <a:pt x="5284" y="144851"/>
                  </a:lnTo>
                  <a:lnTo>
                    <a:pt x="16381" y="199798"/>
                  </a:lnTo>
                  <a:lnTo>
                    <a:pt x="19786" y="261432"/>
                  </a:lnTo>
                  <a:lnTo>
                    <a:pt x="20458" y="319013"/>
                  </a:lnTo>
                  <a:lnTo>
                    <a:pt x="20624" y="3579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3642860" y="1273948"/>
              <a:ext cx="221099" cy="42115"/>
            </a:xfrm>
            <a:custGeom>
              <a:avLst/>
              <a:gdLst/>
              <a:ahLst/>
              <a:cxnLst/>
              <a:rect l="0" t="0" r="0" b="0"/>
              <a:pathLst>
                <a:path w="221099" h="42115">
                  <a:moveTo>
                    <a:pt x="221098" y="0"/>
                  </a:moveTo>
                  <a:lnTo>
                    <a:pt x="209920" y="11178"/>
                  </a:lnTo>
                  <a:lnTo>
                    <a:pt x="180612" y="23719"/>
                  </a:lnTo>
                  <a:lnTo>
                    <a:pt x="118223" y="33669"/>
                  </a:lnTo>
                  <a:lnTo>
                    <a:pt x="55083" y="41002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3858369" y="1368704"/>
              <a:ext cx="274903" cy="150913"/>
            </a:xfrm>
            <a:custGeom>
              <a:avLst/>
              <a:gdLst/>
              <a:ahLst/>
              <a:cxnLst/>
              <a:rect l="0" t="0" r="0" b="0"/>
              <a:pathLst>
                <a:path w="274903" h="150913">
                  <a:moveTo>
                    <a:pt x="5589" y="10529"/>
                  </a:moveTo>
                  <a:lnTo>
                    <a:pt x="0" y="27296"/>
                  </a:lnTo>
                  <a:lnTo>
                    <a:pt x="376" y="44887"/>
                  </a:lnTo>
                  <a:lnTo>
                    <a:pt x="10149" y="84776"/>
                  </a:lnTo>
                  <a:lnTo>
                    <a:pt x="25528" y="110387"/>
                  </a:lnTo>
                  <a:lnTo>
                    <a:pt x="41357" y="122370"/>
                  </a:lnTo>
                  <a:lnTo>
                    <a:pt x="50492" y="127204"/>
                  </a:lnTo>
                  <a:lnTo>
                    <a:pt x="70000" y="129455"/>
                  </a:lnTo>
                  <a:lnTo>
                    <a:pt x="80115" y="128417"/>
                  </a:lnTo>
                  <a:lnTo>
                    <a:pt x="88028" y="124216"/>
                  </a:lnTo>
                  <a:lnTo>
                    <a:pt x="99940" y="110189"/>
                  </a:lnTo>
                  <a:lnTo>
                    <a:pt x="105925" y="108555"/>
                  </a:lnTo>
                  <a:lnTo>
                    <a:pt x="112254" y="110974"/>
                  </a:lnTo>
                  <a:lnTo>
                    <a:pt x="156229" y="144779"/>
                  </a:lnTo>
                  <a:lnTo>
                    <a:pt x="165677" y="149162"/>
                  </a:lnTo>
                  <a:lnTo>
                    <a:pt x="188653" y="150912"/>
                  </a:lnTo>
                  <a:lnTo>
                    <a:pt x="235942" y="142504"/>
                  </a:lnTo>
                  <a:lnTo>
                    <a:pt x="254587" y="130016"/>
                  </a:lnTo>
                  <a:lnTo>
                    <a:pt x="262835" y="121772"/>
                  </a:lnTo>
                  <a:lnTo>
                    <a:pt x="271999" y="100135"/>
                  </a:lnTo>
                  <a:lnTo>
                    <a:pt x="274902" y="74920"/>
                  </a:lnTo>
                  <a:lnTo>
                    <a:pt x="267234" y="26844"/>
                  </a:lnTo>
                  <a:lnTo>
                    <a:pt x="258273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4167100" y="1404680"/>
              <a:ext cx="161670" cy="118974"/>
            </a:xfrm>
            <a:custGeom>
              <a:avLst/>
              <a:gdLst/>
              <a:ahLst/>
              <a:cxnLst/>
              <a:rect l="0" t="0" r="0" b="0"/>
              <a:pathLst>
                <a:path w="161670" h="118974">
                  <a:moveTo>
                    <a:pt x="107470" y="27195"/>
                  </a:moveTo>
                  <a:lnTo>
                    <a:pt x="96291" y="10428"/>
                  </a:lnTo>
                  <a:lnTo>
                    <a:pt x="87149" y="5488"/>
                  </a:lnTo>
                  <a:lnTo>
                    <a:pt x="61394" y="0"/>
                  </a:lnTo>
                  <a:lnTo>
                    <a:pt x="36689" y="3800"/>
                  </a:lnTo>
                  <a:lnTo>
                    <a:pt x="25187" y="8089"/>
                  </a:lnTo>
                  <a:lnTo>
                    <a:pt x="9288" y="22213"/>
                  </a:lnTo>
                  <a:lnTo>
                    <a:pt x="3411" y="30893"/>
                  </a:lnTo>
                  <a:lnTo>
                    <a:pt x="0" y="53015"/>
                  </a:lnTo>
                  <a:lnTo>
                    <a:pt x="3553" y="76105"/>
                  </a:lnTo>
                  <a:lnTo>
                    <a:pt x="12932" y="94167"/>
                  </a:lnTo>
                  <a:lnTo>
                    <a:pt x="28018" y="106873"/>
                  </a:lnTo>
                  <a:lnTo>
                    <a:pt x="36955" y="111899"/>
                  </a:lnTo>
                  <a:lnTo>
                    <a:pt x="77478" y="118973"/>
                  </a:lnTo>
                  <a:lnTo>
                    <a:pt x="115351" y="115480"/>
                  </a:lnTo>
                  <a:lnTo>
                    <a:pt x="134759" y="106987"/>
                  </a:lnTo>
                  <a:lnTo>
                    <a:pt x="143210" y="101447"/>
                  </a:lnTo>
                  <a:lnTo>
                    <a:pt x="155719" y="85932"/>
                  </a:lnTo>
                  <a:lnTo>
                    <a:pt x="160693" y="76882"/>
                  </a:lnTo>
                  <a:lnTo>
                    <a:pt x="161669" y="67339"/>
                  </a:lnTo>
                  <a:lnTo>
                    <a:pt x="156515" y="47376"/>
                  </a:lnTo>
                  <a:lnTo>
                    <a:pt x="140186" y="29925"/>
                  </a:lnTo>
                  <a:lnTo>
                    <a:pt x="107470" y="613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4595201" y="1364553"/>
              <a:ext cx="137844" cy="379374"/>
            </a:xfrm>
            <a:custGeom>
              <a:avLst/>
              <a:gdLst/>
              <a:ahLst/>
              <a:cxnLst/>
              <a:rect l="0" t="0" r="0" b="0"/>
              <a:pathLst>
                <a:path w="137844" h="379374">
                  <a:moveTo>
                    <a:pt x="16280" y="141022"/>
                  </a:moveTo>
                  <a:lnTo>
                    <a:pt x="10691" y="157789"/>
                  </a:lnTo>
                  <a:lnTo>
                    <a:pt x="13963" y="210538"/>
                  </a:lnTo>
                  <a:lnTo>
                    <a:pt x="18942" y="270350"/>
                  </a:lnTo>
                  <a:lnTo>
                    <a:pt x="25254" y="332554"/>
                  </a:lnTo>
                  <a:lnTo>
                    <a:pt x="26502" y="379373"/>
                  </a:lnTo>
                  <a:lnTo>
                    <a:pt x="25612" y="321179"/>
                  </a:lnTo>
                  <a:lnTo>
                    <a:pt x="18470" y="263783"/>
                  </a:lnTo>
                  <a:lnTo>
                    <a:pt x="11124" y="202056"/>
                  </a:lnTo>
                  <a:lnTo>
                    <a:pt x="7344" y="153387"/>
                  </a:lnTo>
                  <a:lnTo>
                    <a:pt x="0" y="91775"/>
                  </a:lnTo>
                  <a:lnTo>
                    <a:pt x="7388" y="30732"/>
                  </a:lnTo>
                  <a:lnTo>
                    <a:pt x="10352" y="18362"/>
                  </a:lnTo>
                  <a:lnTo>
                    <a:pt x="17008" y="10115"/>
                  </a:lnTo>
                  <a:lnTo>
                    <a:pt x="36881" y="953"/>
                  </a:lnTo>
                  <a:lnTo>
                    <a:pt x="58191" y="0"/>
                  </a:lnTo>
                  <a:lnTo>
                    <a:pt x="68787" y="1384"/>
                  </a:lnTo>
                  <a:lnTo>
                    <a:pt x="89920" y="12280"/>
                  </a:lnTo>
                  <a:lnTo>
                    <a:pt x="109840" y="29991"/>
                  </a:lnTo>
                  <a:lnTo>
                    <a:pt x="126492" y="53460"/>
                  </a:lnTo>
                  <a:lnTo>
                    <a:pt x="137843" y="92981"/>
                  </a:lnTo>
                  <a:lnTo>
                    <a:pt x="134259" y="114211"/>
                  </a:lnTo>
                  <a:lnTo>
                    <a:pt x="130028" y="123148"/>
                  </a:lnTo>
                  <a:lnTo>
                    <a:pt x="121358" y="129106"/>
                  </a:lnTo>
                  <a:lnTo>
                    <a:pt x="96126" y="135726"/>
                  </a:lnTo>
                  <a:lnTo>
                    <a:pt x="32933" y="131991"/>
                  </a:lnTo>
                  <a:lnTo>
                    <a:pt x="5752" y="13049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4784400" y="1137077"/>
              <a:ext cx="37652" cy="368499"/>
            </a:xfrm>
            <a:custGeom>
              <a:avLst/>
              <a:gdLst/>
              <a:ahLst/>
              <a:cxnLst/>
              <a:rect l="0" t="0" r="0" b="0"/>
              <a:pathLst>
                <a:path w="37652" h="368499">
                  <a:moveTo>
                    <a:pt x="6066" y="0"/>
                  </a:moveTo>
                  <a:lnTo>
                    <a:pt x="0" y="33622"/>
                  </a:lnTo>
                  <a:lnTo>
                    <a:pt x="10625" y="93407"/>
                  </a:lnTo>
                  <a:lnTo>
                    <a:pt x="20415" y="142710"/>
                  </a:lnTo>
                  <a:lnTo>
                    <a:pt x="30725" y="196183"/>
                  </a:lnTo>
                  <a:lnTo>
                    <a:pt x="36283" y="258248"/>
                  </a:lnTo>
                  <a:lnTo>
                    <a:pt x="37381" y="315568"/>
                  </a:lnTo>
                  <a:lnTo>
                    <a:pt x="37651" y="3684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4919691" y="1352038"/>
              <a:ext cx="144517" cy="143206"/>
            </a:xfrm>
            <a:custGeom>
              <a:avLst/>
              <a:gdLst/>
              <a:ahLst/>
              <a:cxnLst/>
              <a:rect l="0" t="0" r="0" b="0"/>
              <a:pathLst>
                <a:path w="144517" h="143206">
                  <a:moveTo>
                    <a:pt x="81345" y="27195"/>
                  </a:moveTo>
                  <a:lnTo>
                    <a:pt x="75756" y="10427"/>
                  </a:lnTo>
                  <a:lnTo>
                    <a:pt x="69430" y="5488"/>
                  </a:lnTo>
                  <a:lnTo>
                    <a:pt x="49923" y="0"/>
                  </a:lnTo>
                  <a:lnTo>
                    <a:pt x="40510" y="2046"/>
                  </a:lnTo>
                  <a:lnTo>
                    <a:pt x="23811" y="13678"/>
                  </a:lnTo>
                  <a:lnTo>
                    <a:pt x="6846" y="39957"/>
                  </a:lnTo>
                  <a:lnTo>
                    <a:pt x="0" y="81149"/>
                  </a:lnTo>
                  <a:lnTo>
                    <a:pt x="3560" y="119220"/>
                  </a:lnTo>
                  <a:lnTo>
                    <a:pt x="8431" y="128319"/>
                  </a:lnTo>
                  <a:lnTo>
                    <a:pt x="23203" y="141549"/>
                  </a:lnTo>
                  <a:lnTo>
                    <a:pt x="30885" y="143205"/>
                  </a:lnTo>
                  <a:lnTo>
                    <a:pt x="38346" y="141970"/>
                  </a:lnTo>
                  <a:lnTo>
                    <a:pt x="45660" y="138806"/>
                  </a:lnTo>
                  <a:lnTo>
                    <a:pt x="56906" y="125933"/>
                  </a:lnTo>
                  <a:lnTo>
                    <a:pt x="73658" y="89073"/>
                  </a:lnTo>
                  <a:lnTo>
                    <a:pt x="79827" y="48950"/>
                  </a:lnTo>
                  <a:lnTo>
                    <a:pt x="87284" y="73259"/>
                  </a:lnTo>
                  <a:lnTo>
                    <a:pt x="110594" y="106614"/>
                  </a:lnTo>
                  <a:lnTo>
                    <a:pt x="144516" y="13248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5092030" y="1323572"/>
              <a:ext cx="119577" cy="152870"/>
            </a:xfrm>
            <a:custGeom>
              <a:avLst/>
              <a:gdLst/>
              <a:ahLst/>
              <a:cxnLst/>
              <a:rect l="0" t="0" r="0" b="0"/>
              <a:pathLst>
                <a:path w="119577" h="152870">
                  <a:moveTo>
                    <a:pt x="109048" y="13547"/>
                  </a:moveTo>
                  <a:lnTo>
                    <a:pt x="92280" y="2368"/>
                  </a:lnTo>
                  <a:lnTo>
                    <a:pt x="74689" y="0"/>
                  </a:lnTo>
                  <a:lnTo>
                    <a:pt x="55173" y="4016"/>
                  </a:lnTo>
                  <a:lnTo>
                    <a:pt x="34800" y="13600"/>
                  </a:lnTo>
                  <a:lnTo>
                    <a:pt x="20287" y="28778"/>
                  </a:lnTo>
                  <a:lnTo>
                    <a:pt x="1438" y="67118"/>
                  </a:lnTo>
                  <a:lnTo>
                    <a:pt x="0" y="87659"/>
                  </a:lnTo>
                  <a:lnTo>
                    <a:pt x="4430" y="108487"/>
                  </a:lnTo>
                  <a:lnTo>
                    <a:pt x="14198" y="129442"/>
                  </a:lnTo>
                  <a:lnTo>
                    <a:pt x="29458" y="144214"/>
                  </a:lnTo>
                  <a:lnTo>
                    <a:pt x="38440" y="149791"/>
                  </a:lnTo>
                  <a:lnTo>
                    <a:pt x="60899" y="152869"/>
                  </a:lnTo>
                  <a:lnTo>
                    <a:pt x="119576" y="15041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5261550" y="1324420"/>
              <a:ext cx="150099" cy="174620"/>
            </a:xfrm>
            <a:custGeom>
              <a:avLst/>
              <a:gdLst/>
              <a:ahLst/>
              <a:cxnLst/>
              <a:rect l="0" t="0" r="0" b="0"/>
              <a:pathLst>
                <a:path w="150099" h="174620">
                  <a:moveTo>
                    <a:pt x="34284" y="86398"/>
                  </a:moveTo>
                  <a:lnTo>
                    <a:pt x="88159" y="68440"/>
                  </a:lnTo>
                  <a:lnTo>
                    <a:pt x="108532" y="61649"/>
                  </a:lnTo>
                  <a:lnTo>
                    <a:pt x="123045" y="48493"/>
                  </a:lnTo>
                  <a:lnTo>
                    <a:pt x="128553" y="40071"/>
                  </a:lnTo>
                  <a:lnTo>
                    <a:pt x="129886" y="32117"/>
                  </a:lnTo>
                  <a:lnTo>
                    <a:pt x="128434" y="24474"/>
                  </a:lnTo>
                  <a:lnTo>
                    <a:pt x="125127" y="17039"/>
                  </a:lnTo>
                  <a:lnTo>
                    <a:pt x="108974" y="5659"/>
                  </a:lnTo>
                  <a:lnTo>
                    <a:pt x="98115" y="987"/>
                  </a:lnTo>
                  <a:lnTo>
                    <a:pt x="54887" y="0"/>
                  </a:lnTo>
                  <a:lnTo>
                    <a:pt x="31353" y="7445"/>
                  </a:lnTo>
                  <a:lnTo>
                    <a:pt x="21801" y="12706"/>
                  </a:lnTo>
                  <a:lnTo>
                    <a:pt x="8069" y="27910"/>
                  </a:lnTo>
                  <a:lnTo>
                    <a:pt x="2770" y="36877"/>
                  </a:lnTo>
                  <a:lnTo>
                    <a:pt x="0" y="56200"/>
                  </a:lnTo>
                  <a:lnTo>
                    <a:pt x="7755" y="97201"/>
                  </a:lnTo>
                  <a:lnTo>
                    <a:pt x="22784" y="123004"/>
                  </a:lnTo>
                  <a:lnTo>
                    <a:pt x="42055" y="145467"/>
                  </a:lnTo>
                  <a:lnTo>
                    <a:pt x="68172" y="161352"/>
                  </a:lnTo>
                  <a:lnTo>
                    <a:pt x="98137" y="173467"/>
                  </a:lnTo>
                  <a:lnTo>
                    <a:pt x="118815" y="174619"/>
                  </a:lnTo>
                  <a:lnTo>
                    <a:pt x="150098" y="1706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5466036" y="1305533"/>
              <a:ext cx="210530" cy="195504"/>
            </a:xfrm>
            <a:custGeom>
              <a:avLst/>
              <a:gdLst/>
              <a:ahLst/>
              <a:cxnLst/>
              <a:rect l="0" t="0" r="0" b="0"/>
              <a:pathLst>
                <a:path w="210530" h="195504">
                  <a:moveTo>
                    <a:pt x="156182" y="0"/>
                  </a:moveTo>
                  <a:lnTo>
                    <a:pt x="107251" y="3120"/>
                  </a:lnTo>
                  <a:lnTo>
                    <a:pt x="53710" y="14654"/>
                  </a:lnTo>
                  <a:lnTo>
                    <a:pt x="25734" y="30338"/>
                  </a:lnTo>
                  <a:lnTo>
                    <a:pt x="2627" y="49804"/>
                  </a:lnTo>
                  <a:lnTo>
                    <a:pt x="0" y="56599"/>
                  </a:lnTo>
                  <a:lnTo>
                    <a:pt x="588" y="63469"/>
                  </a:lnTo>
                  <a:lnTo>
                    <a:pt x="3320" y="70389"/>
                  </a:lnTo>
                  <a:lnTo>
                    <a:pt x="9820" y="75002"/>
                  </a:lnTo>
                  <a:lnTo>
                    <a:pt x="66920" y="88602"/>
                  </a:lnTo>
                  <a:lnTo>
                    <a:pt x="123934" y="105399"/>
                  </a:lnTo>
                  <a:lnTo>
                    <a:pt x="175982" y="124018"/>
                  </a:lnTo>
                  <a:lnTo>
                    <a:pt x="192668" y="135448"/>
                  </a:lnTo>
                  <a:lnTo>
                    <a:pt x="204763" y="151446"/>
                  </a:lnTo>
                  <a:lnTo>
                    <a:pt x="209626" y="160626"/>
                  </a:lnTo>
                  <a:lnTo>
                    <a:pt x="210529" y="169085"/>
                  </a:lnTo>
                  <a:lnTo>
                    <a:pt x="205292" y="184723"/>
                  </a:lnTo>
                  <a:lnTo>
                    <a:pt x="198281" y="189829"/>
                  </a:lnTo>
                  <a:lnTo>
                    <a:pt x="178012" y="195503"/>
                  </a:lnTo>
                  <a:lnTo>
                    <a:pt x="145882" y="193108"/>
                  </a:lnTo>
                  <a:lnTo>
                    <a:pt x="95179" y="175752"/>
                  </a:lnTo>
                  <a:lnTo>
                    <a:pt x="46342" y="166778"/>
                  </a:lnTo>
                  <a:lnTo>
                    <a:pt x="19311" y="1579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6079882" y="1094963"/>
              <a:ext cx="13956" cy="421141"/>
            </a:xfrm>
            <a:custGeom>
              <a:avLst/>
              <a:gdLst/>
              <a:ahLst/>
              <a:cxnLst/>
              <a:rect l="0" t="0" r="0" b="0"/>
              <a:pathLst>
                <a:path w="13956" h="421141">
                  <a:moveTo>
                    <a:pt x="5589" y="0"/>
                  </a:moveTo>
                  <a:lnTo>
                    <a:pt x="0" y="58617"/>
                  </a:lnTo>
                  <a:lnTo>
                    <a:pt x="2113" y="115764"/>
                  </a:lnTo>
                  <a:lnTo>
                    <a:pt x="4045" y="161025"/>
                  </a:lnTo>
                  <a:lnTo>
                    <a:pt x="4903" y="207268"/>
                  </a:lnTo>
                  <a:lnTo>
                    <a:pt x="5284" y="251216"/>
                  </a:lnTo>
                  <a:lnTo>
                    <a:pt x="11088" y="309831"/>
                  </a:lnTo>
                  <a:lnTo>
                    <a:pt x="13955" y="372464"/>
                  </a:lnTo>
                  <a:lnTo>
                    <a:pt x="5589" y="4211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5948601" y="1295005"/>
              <a:ext cx="252685" cy="31586"/>
            </a:xfrm>
            <a:custGeom>
              <a:avLst/>
              <a:gdLst/>
              <a:ahLst/>
              <a:cxnLst/>
              <a:rect l="0" t="0" r="0" b="0"/>
              <a:pathLst>
                <a:path w="252685" h="31586">
                  <a:moveTo>
                    <a:pt x="252684" y="0"/>
                  </a:moveTo>
                  <a:lnTo>
                    <a:pt x="194067" y="9065"/>
                  </a:lnTo>
                  <a:lnTo>
                    <a:pt x="134350" y="18669"/>
                  </a:lnTo>
                  <a:lnTo>
                    <a:pt x="74631" y="20585"/>
                  </a:lnTo>
                  <a:lnTo>
                    <a:pt x="18276" y="29328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6156522" y="1389761"/>
              <a:ext cx="145842" cy="139974"/>
            </a:xfrm>
            <a:custGeom>
              <a:avLst/>
              <a:gdLst/>
              <a:ahLst/>
              <a:cxnLst/>
              <a:rect l="0" t="0" r="0" b="0"/>
              <a:pathLst>
                <a:path w="145842" h="139974">
                  <a:moveTo>
                    <a:pt x="97405" y="0"/>
                  </a:moveTo>
                  <a:lnTo>
                    <a:pt x="75048" y="0"/>
                  </a:lnTo>
                  <a:lnTo>
                    <a:pt x="57833" y="6239"/>
                  </a:lnTo>
                  <a:lnTo>
                    <a:pt x="22128" y="34898"/>
                  </a:lnTo>
                  <a:lnTo>
                    <a:pt x="2832" y="64152"/>
                  </a:lnTo>
                  <a:lnTo>
                    <a:pt x="0" y="84664"/>
                  </a:lnTo>
                  <a:lnTo>
                    <a:pt x="3812" y="104309"/>
                  </a:lnTo>
                  <a:lnTo>
                    <a:pt x="13304" y="120839"/>
                  </a:lnTo>
                  <a:lnTo>
                    <a:pt x="28441" y="132865"/>
                  </a:lnTo>
                  <a:lnTo>
                    <a:pt x="37391" y="137710"/>
                  </a:lnTo>
                  <a:lnTo>
                    <a:pt x="56694" y="139973"/>
                  </a:lnTo>
                  <a:lnTo>
                    <a:pt x="75802" y="135910"/>
                  </a:lnTo>
                  <a:lnTo>
                    <a:pt x="107132" y="114237"/>
                  </a:lnTo>
                  <a:lnTo>
                    <a:pt x="135851" y="87426"/>
                  </a:lnTo>
                  <a:lnTo>
                    <a:pt x="143738" y="67322"/>
                  </a:lnTo>
                  <a:lnTo>
                    <a:pt x="145841" y="55410"/>
                  </a:lnTo>
                  <a:lnTo>
                    <a:pt x="143734" y="45129"/>
                  </a:lnTo>
                  <a:lnTo>
                    <a:pt x="132034" y="27466"/>
                  </a:lnTo>
                  <a:lnTo>
                    <a:pt x="118255" y="18057"/>
                  </a:lnTo>
                  <a:lnTo>
                    <a:pt x="97405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6685595" y="1273948"/>
              <a:ext cx="21059" cy="273742"/>
            </a:xfrm>
            <a:custGeom>
              <a:avLst/>
              <a:gdLst/>
              <a:ahLst/>
              <a:cxnLst/>
              <a:rect l="0" t="0" r="0" b="0"/>
              <a:pathLst>
                <a:path w="21059" h="273742">
                  <a:moveTo>
                    <a:pt x="0" y="0"/>
                  </a:moveTo>
                  <a:lnTo>
                    <a:pt x="0" y="49263"/>
                  </a:lnTo>
                  <a:lnTo>
                    <a:pt x="0" y="99344"/>
                  </a:lnTo>
                  <a:lnTo>
                    <a:pt x="1170" y="151228"/>
                  </a:lnTo>
                  <a:lnTo>
                    <a:pt x="7236" y="202476"/>
                  </a:lnTo>
                  <a:lnTo>
                    <a:pt x="12999" y="252948"/>
                  </a:lnTo>
                  <a:lnTo>
                    <a:pt x="21058" y="2737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6548725" y="1379233"/>
              <a:ext cx="242156" cy="6067"/>
            </a:xfrm>
            <a:custGeom>
              <a:avLst/>
              <a:gdLst/>
              <a:ahLst/>
              <a:cxnLst/>
              <a:rect l="0" t="0" r="0" b="0"/>
              <a:pathLst>
                <a:path w="242156" h="6067">
                  <a:moveTo>
                    <a:pt x="242155" y="0"/>
                  </a:moveTo>
                  <a:lnTo>
                    <a:pt x="199463" y="3119"/>
                  </a:lnTo>
                  <a:lnTo>
                    <a:pt x="177558" y="6066"/>
                  </a:lnTo>
                  <a:lnTo>
                    <a:pt x="125367" y="1545"/>
                  </a:lnTo>
                  <a:lnTo>
                    <a:pt x="69998" y="305"/>
                  </a:lnTo>
                  <a:lnTo>
                    <a:pt x="12452" y="4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6780352" y="1210777"/>
              <a:ext cx="305328" cy="357970"/>
            </a:xfrm>
            <a:custGeom>
              <a:avLst/>
              <a:gdLst/>
              <a:ahLst/>
              <a:cxnLst/>
              <a:rect l="0" t="0" r="0" b="0"/>
              <a:pathLst>
                <a:path w="305328" h="357970">
                  <a:moveTo>
                    <a:pt x="0" y="0"/>
                  </a:moveTo>
                  <a:lnTo>
                    <a:pt x="5589" y="58617"/>
                  </a:lnTo>
                  <a:lnTo>
                    <a:pt x="17958" y="121196"/>
                  </a:lnTo>
                  <a:lnTo>
                    <a:pt x="27028" y="172520"/>
                  </a:lnTo>
                  <a:lnTo>
                    <a:pt x="31405" y="223602"/>
                  </a:lnTo>
                  <a:lnTo>
                    <a:pt x="39652" y="283377"/>
                  </a:lnTo>
                  <a:lnTo>
                    <a:pt x="40473" y="297713"/>
                  </a:lnTo>
                  <a:lnTo>
                    <a:pt x="38680" y="304930"/>
                  </a:lnTo>
                  <a:lnTo>
                    <a:pt x="35145" y="307402"/>
                  </a:lnTo>
                  <a:lnTo>
                    <a:pt x="30450" y="306710"/>
                  </a:lnTo>
                  <a:lnTo>
                    <a:pt x="27319" y="301569"/>
                  </a:lnTo>
                  <a:lnTo>
                    <a:pt x="23840" y="283379"/>
                  </a:lnTo>
                  <a:lnTo>
                    <a:pt x="27471" y="252420"/>
                  </a:lnTo>
                  <a:lnTo>
                    <a:pt x="35997" y="234629"/>
                  </a:lnTo>
                  <a:lnTo>
                    <a:pt x="41545" y="226609"/>
                  </a:lnTo>
                  <a:lnTo>
                    <a:pt x="49924" y="222433"/>
                  </a:lnTo>
                  <a:lnTo>
                    <a:pt x="71711" y="220911"/>
                  </a:lnTo>
                  <a:lnTo>
                    <a:pt x="90754" y="227254"/>
                  </a:lnTo>
                  <a:lnTo>
                    <a:pt x="99107" y="232221"/>
                  </a:lnTo>
                  <a:lnTo>
                    <a:pt x="143655" y="294311"/>
                  </a:lnTo>
                  <a:lnTo>
                    <a:pt x="159288" y="326239"/>
                  </a:lnTo>
                  <a:lnTo>
                    <a:pt x="163514" y="329796"/>
                  </a:lnTo>
                  <a:lnTo>
                    <a:pt x="167501" y="328659"/>
                  </a:lnTo>
                  <a:lnTo>
                    <a:pt x="213211" y="287296"/>
                  </a:lnTo>
                  <a:lnTo>
                    <a:pt x="271894" y="260953"/>
                  </a:lnTo>
                  <a:lnTo>
                    <a:pt x="283038" y="254687"/>
                  </a:lnTo>
                  <a:lnTo>
                    <a:pt x="289298" y="245831"/>
                  </a:lnTo>
                  <a:lnTo>
                    <a:pt x="293134" y="223512"/>
                  </a:lnTo>
                  <a:lnTo>
                    <a:pt x="287819" y="204233"/>
                  </a:lnTo>
                  <a:lnTo>
                    <a:pt x="283126" y="195817"/>
                  </a:lnTo>
                  <a:lnTo>
                    <a:pt x="275318" y="190206"/>
                  </a:lnTo>
                  <a:lnTo>
                    <a:pt x="254165" y="183972"/>
                  </a:lnTo>
                  <a:lnTo>
                    <a:pt x="221537" y="186051"/>
                  </a:lnTo>
                  <a:lnTo>
                    <a:pt x="203356" y="194213"/>
                  </a:lnTo>
                  <a:lnTo>
                    <a:pt x="195233" y="199665"/>
                  </a:lnTo>
                  <a:lnTo>
                    <a:pt x="183087" y="215082"/>
                  </a:lnTo>
                  <a:lnTo>
                    <a:pt x="174959" y="234802"/>
                  </a:lnTo>
                  <a:lnTo>
                    <a:pt x="171346" y="259164"/>
                  </a:lnTo>
                  <a:lnTo>
                    <a:pt x="175979" y="279351"/>
                  </a:lnTo>
                  <a:lnTo>
                    <a:pt x="198018" y="311374"/>
                  </a:lnTo>
                  <a:lnTo>
                    <a:pt x="233307" y="339059"/>
                  </a:lnTo>
                  <a:lnTo>
                    <a:pt x="263711" y="351846"/>
                  </a:lnTo>
                  <a:lnTo>
                    <a:pt x="305327" y="3579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7292933" y="1428772"/>
              <a:ext cx="87544" cy="135349"/>
            </a:xfrm>
            <a:custGeom>
              <a:avLst/>
              <a:gdLst/>
              <a:ahLst/>
              <a:cxnLst/>
              <a:rect l="0" t="0" r="0" b="0"/>
              <a:pathLst>
                <a:path w="87544" h="135349">
                  <a:moveTo>
                    <a:pt x="13844" y="45217"/>
                  </a:moveTo>
                  <a:lnTo>
                    <a:pt x="19433" y="103834"/>
                  </a:lnTo>
                  <a:lnTo>
                    <a:pt x="28417" y="124302"/>
                  </a:lnTo>
                  <a:lnTo>
                    <a:pt x="34087" y="133035"/>
                  </a:lnTo>
                  <a:lnTo>
                    <a:pt x="36698" y="135348"/>
                  </a:lnTo>
                  <a:lnTo>
                    <a:pt x="37269" y="133380"/>
                  </a:lnTo>
                  <a:lnTo>
                    <a:pt x="36479" y="128559"/>
                  </a:lnTo>
                  <a:lnTo>
                    <a:pt x="7482" y="65606"/>
                  </a:lnTo>
                  <a:lnTo>
                    <a:pt x="98" y="44920"/>
                  </a:lnTo>
                  <a:lnTo>
                    <a:pt x="0" y="35661"/>
                  </a:lnTo>
                  <a:lnTo>
                    <a:pt x="6132" y="19133"/>
                  </a:lnTo>
                  <a:lnTo>
                    <a:pt x="19775" y="7108"/>
                  </a:lnTo>
                  <a:lnTo>
                    <a:pt x="28327" y="2264"/>
                  </a:lnTo>
                  <a:lnTo>
                    <a:pt x="47187" y="0"/>
                  </a:lnTo>
                  <a:lnTo>
                    <a:pt x="87543" y="310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7496290" y="1484518"/>
              <a:ext cx="21058" cy="115814"/>
            </a:xfrm>
            <a:custGeom>
              <a:avLst/>
              <a:gdLst/>
              <a:ahLst/>
              <a:cxnLst/>
              <a:rect l="0" t="0" r="0" b="0"/>
              <a:pathLst>
                <a:path w="21058" h="115814">
                  <a:moveTo>
                    <a:pt x="0" y="0"/>
                  </a:moveTo>
                  <a:lnTo>
                    <a:pt x="3119" y="42691"/>
                  </a:lnTo>
                  <a:lnTo>
                    <a:pt x="18211" y="99096"/>
                  </a:lnTo>
                  <a:lnTo>
                    <a:pt x="21057" y="1158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7475233" y="137923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7548933" y="1489775"/>
              <a:ext cx="203663" cy="276731"/>
            </a:xfrm>
            <a:custGeom>
              <a:avLst/>
              <a:gdLst/>
              <a:ahLst/>
              <a:cxnLst/>
              <a:rect l="0" t="0" r="0" b="0"/>
              <a:pathLst>
                <a:path w="203663" h="276731">
                  <a:moveTo>
                    <a:pt x="105285" y="47385"/>
                  </a:moveTo>
                  <a:lnTo>
                    <a:pt x="116463" y="36207"/>
                  </a:lnTo>
                  <a:lnTo>
                    <a:pt x="117416" y="29404"/>
                  </a:lnTo>
                  <a:lnTo>
                    <a:pt x="112236" y="12488"/>
                  </a:lnTo>
                  <a:lnTo>
                    <a:pt x="105240" y="6573"/>
                  </a:lnTo>
                  <a:lnTo>
                    <a:pt x="84987" y="0"/>
                  </a:lnTo>
                  <a:lnTo>
                    <a:pt x="75376" y="1757"/>
                  </a:lnTo>
                  <a:lnTo>
                    <a:pt x="58456" y="13068"/>
                  </a:lnTo>
                  <a:lnTo>
                    <a:pt x="49377" y="32913"/>
                  </a:lnTo>
                  <a:lnTo>
                    <a:pt x="46956" y="44756"/>
                  </a:lnTo>
                  <a:lnTo>
                    <a:pt x="47681" y="54991"/>
                  </a:lnTo>
                  <a:lnTo>
                    <a:pt x="54726" y="72602"/>
                  </a:lnTo>
                  <a:lnTo>
                    <a:pt x="71847" y="95671"/>
                  </a:lnTo>
                  <a:lnTo>
                    <a:pt x="79483" y="99463"/>
                  </a:lnTo>
                  <a:lnTo>
                    <a:pt x="97327" y="100556"/>
                  </a:lnTo>
                  <a:lnTo>
                    <a:pt x="113836" y="94024"/>
                  </a:lnTo>
                  <a:lnTo>
                    <a:pt x="121514" y="89006"/>
                  </a:lnTo>
                  <a:lnTo>
                    <a:pt x="126633" y="80982"/>
                  </a:lnTo>
                  <a:lnTo>
                    <a:pt x="132321" y="59587"/>
                  </a:lnTo>
                  <a:lnTo>
                    <a:pt x="135007" y="56690"/>
                  </a:lnTo>
                  <a:lnTo>
                    <a:pt x="137968" y="59437"/>
                  </a:lnTo>
                  <a:lnTo>
                    <a:pt x="161797" y="118426"/>
                  </a:lnTo>
                  <a:lnTo>
                    <a:pt x="175711" y="166830"/>
                  </a:lnTo>
                  <a:lnTo>
                    <a:pt x="197661" y="222581"/>
                  </a:lnTo>
                  <a:lnTo>
                    <a:pt x="203662" y="245743"/>
                  </a:lnTo>
                  <a:lnTo>
                    <a:pt x="202430" y="267735"/>
                  </a:lnTo>
                  <a:lnTo>
                    <a:pt x="196954" y="273834"/>
                  </a:lnTo>
                  <a:lnTo>
                    <a:pt x="188624" y="276730"/>
                  </a:lnTo>
                  <a:lnTo>
                    <a:pt x="154544" y="275216"/>
                  </a:lnTo>
                  <a:lnTo>
                    <a:pt x="101107" y="264224"/>
                  </a:lnTo>
                  <a:lnTo>
                    <a:pt x="46661" y="251958"/>
                  </a:lnTo>
                  <a:lnTo>
                    <a:pt x="0" y="2474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7675274" y="1221305"/>
              <a:ext cx="252685" cy="347442"/>
            </a:xfrm>
            <a:custGeom>
              <a:avLst/>
              <a:gdLst/>
              <a:ahLst/>
              <a:cxnLst/>
              <a:rect l="0" t="0" r="0" b="0"/>
              <a:pathLst>
                <a:path w="252685" h="347442">
                  <a:moveTo>
                    <a:pt x="0" y="0"/>
                  </a:moveTo>
                  <a:lnTo>
                    <a:pt x="25195" y="63450"/>
                  </a:lnTo>
                  <a:lnTo>
                    <a:pt x="41545" y="121545"/>
                  </a:lnTo>
                  <a:lnTo>
                    <a:pt x="59587" y="181862"/>
                  </a:lnTo>
                  <a:lnTo>
                    <a:pt x="70168" y="232090"/>
                  </a:lnTo>
                  <a:lnTo>
                    <a:pt x="81105" y="285401"/>
                  </a:lnTo>
                  <a:lnTo>
                    <a:pt x="89883" y="339184"/>
                  </a:lnTo>
                  <a:lnTo>
                    <a:pt x="89168" y="338427"/>
                  </a:lnTo>
                  <a:lnTo>
                    <a:pt x="79614" y="311995"/>
                  </a:lnTo>
                  <a:lnTo>
                    <a:pt x="79448" y="293082"/>
                  </a:lnTo>
                  <a:lnTo>
                    <a:pt x="85939" y="235864"/>
                  </a:lnTo>
                  <a:lnTo>
                    <a:pt x="95127" y="217523"/>
                  </a:lnTo>
                  <a:lnTo>
                    <a:pt x="104362" y="211696"/>
                  </a:lnTo>
                  <a:lnTo>
                    <a:pt x="130222" y="205221"/>
                  </a:lnTo>
                  <a:lnTo>
                    <a:pt x="151853" y="208583"/>
                  </a:lnTo>
                  <a:lnTo>
                    <a:pt x="170436" y="219046"/>
                  </a:lnTo>
                  <a:lnTo>
                    <a:pt x="199459" y="245837"/>
                  </a:lnTo>
                  <a:lnTo>
                    <a:pt x="232519" y="304194"/>
                  </a:lnTo>
                  <a:lnTo>
                    <a:pt x="252684" y="3474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8002308" y="1252891"/>
              <a:ext cx="9879" cy="315856"/>
            </a:xfrm>
            <a:custGeom>
              <a:avLst/>
              <a:gdLst/>
              <a:ahLst/>
              <a:cxnLst/>
              <a:rect l="0" t="0" r="0" b="0"/>
              <a:pathLst>
                <a:path w="9879" h="315856">
                  <a:moveTo>
                    <a:pt x="9878" y="0"/>
                  </a:moveTo>
                  <a:lnTo>
                    <a:pt x="1545" y="48931"/>
                  </a:lnTo>
                  <a:lnTo>
                    <a:pt x="0" y="96776"/>
                  </a:lnTo>
                  <a:lnTo>
                    <a:pt x="2662" y="147997"/>
                  </a:lnTo>
                  <a:lnTo>
                    <a:pt x="7741" y="197099"/>
                  </a:lnTo>
                  <a:lnTo>
                    <a:pt x="9456" y="255612"/>
                  </a:lnTo>
                  <a:lnTo>
                    <a:pt x="9878" y="3158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7885845" y="1379233"/>
              <a:ext cx="242156" cy="8384"/>
            </a:xfrm>
            <a:custGeom>
              <a:avLst/>
              <a:gdLst/>
              <a:ahLst/>
              <a:cxnLst/>
              <a:rect l="0" t="0" r="0" b="0"/>
              <a:pathLst>
                <a:path w="242156" h="8384">
                  <a:moveTo>
                    <a:pt x="242155" y="0"/>
                  </a:moveTo>
                  <a:lnTo>
                    <a:pt x="183538" y="5589"/>
                  </a:lnTo>
                  <a:lnTo>
                    <a:pt x="128194" y="8383"/>
                  </a:lnTo>
                  <a:lnTo>
                    <a:pt x="78017" y="3004"/>
                  </a:lnTo>
                  <a:lnTo>
                    <a:pt x="17490" y="59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7" name="Group 86"/>
          <p:cNvGrpSpPr/>
          <p:nvPr/>
        </p:nvGrpSpPr>
        <p:grpSpPr>
          <a:xfrm>
            <a:off x="2743383" y="2501656"/>
            <a:ext cx="1308865" cy="442593"/>
            <a:chOff x="2743383" y="2501656"/>
            <a:chExt cx="1308865" cy="442593"/>
          </a:xfrm>
        </p:grpSpPr>
        <p:sp>
          <p:nvSpPr>
            <p:cNvPr id="83" name="Freeform 82"/>
            <p:cNvSpPr/>
            <p:nvPr/>
          </p:nvSpPr>
          <p:spPr>
            <a:xfrm>
              <a:off x="2743383" y="2501656"/>
              <a:ext cx="440159" cy="442593"/>
            </a:xfrm>
            <a:custGeom>
              <a:avLst/>
              <a:gdLst/>
              <a:ahLst/>
              <a:cxnLst/>
              <a:rect l="0" t="0" r="0" b="0"/>
              <a:pathLst>
                <a:path w="440159" h="442593">
                  <a:moveTo>
                    <a:pt x="257238" y="14654"/>
                  </a:moveTo>
                  <a:lnTo>
                    <a:pt x="213276" y="0"/>
                  </a:lnTo>
                  <a:lnTo>
                    <a:pt x="177402" y="1084"/>
                  </a:lnTo>
                  <a:lnTo>
                    <a:pt x="131764" y="20336"/>
                  </a:lnTo>
                  <a:lnTo>
                    <a:pt x="83957" y="53545"/>
                  </a:lnTo>
                  <a:lnTo>
                    <a:pt x="54121" y="90967"/>
                  </a:lnTo>
                  <a:lnTo>
                    <a:pt x="24239" y="150252"/>
                  </a:lnTo>
                  <a:lnTo>
                    <a:pt x="4836" y="207119"/>
                  </a:lnTo>
                  <a:lnTo>
                    <a:pt x="0" y="233555"/>
                  </a:lnTo>
                  <a:lnTo>
                    <a:pt x="9313" y="297017"/>
                  </a:lnTo>
                  <a:lnTo>
                    <a:pt x="26075" y="339491"/>
                  </a:lnTo>
                  <a:lnTo>
                    <a:pt x="24751" y="348196"/>
                  </a:lnTo>
                  <a:lnTo>
                    <a:pt x="21528" y="356338"/>
                  </a:lnTo>
                  <a:lnTo>
                    <a:pt x="21719" y="364106"/>
                  </a:lnTo>
                  <a:lnTo>
                    <a:pt x="28171" y="378977"/>
                  </a:lnTo>
                  <a:lnTo>
                    <a:pt x="44957" y="400502"/>
                  </a:lnTo>
                  <a:lnTo>
                    <a:pt x="100085" y="433731"/>
                  </a:lnTo>
                  <a:lnTo>
                    <a:pt x="136715" y="442592"/>
                  </a:lnTo>
                  <a:lnTo>
                    <a:pt x="197080" y="437180"/>
                  </a:lnTo>
                  <a:lnTo>
                    <a:pt x="248345" y="421727"/>
                  </a:lnTo>
                  <a:lnTo>
                    <a:pt x="283069" y="403160"/>
                  </a:lnTo>
                  <a:lnTo>
                    <a:pt x="341886" y="362003"/>
                  </a:lnTo>
                  <a:lnTo>
                    <a:pt x="392994" y="318582"/>
                  </a:lnTo>
                  <a:lnTo>
                    <a:pt x="421661" y="277591"/>
                  </a:lnTo>
                  <a:lnTo>
                    <a:pt x="438936" y="235698"/>
                  </a:lnTo>
                  <a:lnTo>
                    <a:pt x="440158" y="214671"/>
                  </a:lnTo>
                  <a:lnTo>
                    <a:pt x="437000" y="161399"/>
                  </a:lnTo>
                  <a:lnTo>
                    <a:pt x="430864" y="122865"/>
                  </a:lnTo>
                  <a:lnTo>
                    <a:pt x="416048" y="94810"/>
                  </a:lnTo>
                  <a:lnTo>
                    <a:pt x="361676" y="50008"/>
                  </a:lnTo>
                  <a:lnTo>
                    <a:pt x="322582" y="31300"/>
                  </a:lnTo>
                  <a:lnTo>
                    <a:pt x="299352" y="251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3284891" y="2884808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10528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3494243" y="2529562"/>
              <a:ext cx="249589" cy="351438"/>
            </a:xfrm>
            <a:custGeom>
              <a:avLst/>
              <a:gdLst/>
              <a:ahLst/>
              <a:cxnLst/>
              <a:rect l="0" t="0" r="0" b="0"/>
              <a:pathLst>
                <a:path w="249589" h="351438">
                  <a:moveTo>
                    <a:pt x="74917" y="7805"/>
                  </a:moveTo>
                  <a:lnTo>
                    <a:pt x="25419" y="66369"/>
                  </a:lnTo>
                  <a:lnTo>
                    <a:pt x="1145" y="96712"/>
                  </a:lnTo>
                  <a:lnTo>
                    <a:pt x="0" y="95153"/>
                  </a:lnTo>
                  <a:lnTo>
                    <a:pt x="406" y="90603"/>
                  </a:lnTo>
                  <a:lnTo>
                    <a:pt x="12156" y="67433"/>
                  </a:lnTo>
                  <a:lnTo>
                    <a:pt x="38257" y="36568"/>
                  </a:lnTo>
                  <a:lnTo>
                    <a:pt x="75995" y="11061"/>
                  </a:lnTo>
                  <a:lnTo>
                    <a:pt x="97623" y="3403"/>
                  </a:lnTo>
                  <a:lnTo>
                    <a:pt x="122833" y="0"/>
                  </a:lnTo>
                  <a:lnTo>
                    <a:pt x="143396" y="4726"/>
                  </a:lnTo>
                  <a:lnTo>
                    <a:pt x="152155" y="9262"/>
                  </a:lnTo>
                  <a:lnTo>
                    <a:pt x="165008" y="23661"/>
                  </a:lnTo>
                  <a:lnTo>
                    <a:pt x="170072" y="32413"/>
                  </a:lnTo>
                  <a:lnTo>
                    <a:pt x="172580" y="54617"/>
                  </a:lnTo>
                  <a:lnTo>
                    <a:pt x="168626" y="78914"/>
                  </a:lnTo>
                  <a:lnTo>
                    <a:pt x="153245" y="111153"/>
                  </a:lnTo>
                  <a:lnTo>
                    <a:pt x="120226" y="150978"/>
                  </a:lnTo>
                  <a:lnTo>
                    <a:pt x="116821" y="152387"/>
                  </a:lnTo>
                  <a:lnTo>
                    <a:pt x="115721" y="149816"/>
                  </a:lnTo>
                  <a:lnTo>
                    <a:pt x="116158" y="144593"/>
                  </a:lnTo>
                  <a:lnTo>
                    <a:pt x="121128" y="141112"/>
                  </a:lnTo>
                  <a:lnTo>
                    <a:pt x="139129" y="137243"/>
                  </a:lnTo>
                  <a:lnTo>
                    <a:pt x="169982" y="140654"/>
                  </a:lnTo>
                  <a:lnTo>
                    <a:pt x="201351" y="154663"/>
                  </a:lnTo>
                  <a:lnTo>
                    <a:pt x="219237" y="173291"/>
                  </a:lnTo>
                  <a:lnTo>
                    <a:pt x="239341" y="210086"/>
                  </a:lnTo>
                  <a:lnTo>
                    <a:pt x="249588" y="250624"/>
                  </a:lnTo>
                  <a:lnTo>
                    <a:pt x="249504" y="289152"/>
                  </a:lnTo>
                  <a:lnTo>
                    <a:pt x="247460" y="300655"/>
                  </a:lnTo>
                  <a:lnTo>
                    <a:pt x="242588" y="309493"/>
                  </a:lnTo>
                  <a:lnTo>
                    <a:pt x="205359" y="341884"/>
                  </a:lnTo>
                  <a:lnTo>
                    <a:pt x="184754" y="349307"/>
                  </a:lnTo>
                  <a:lnTo>
                    <a:pt x="161168" y="351437"/>
                  </a:lnTo>
                  <a:lnTo>
                    <a:pt x="120551" y="346391"/>
                  </a:lnTo>
                  <a:lnTo>
                    <a:pt x="95974" y="34471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3811316" y="2581302"/>
              <a:ext cx="240932" cy="282450"/>
            </a:xfrm>
            <a:custGeom>
              <a:avLst/>
              <a:gdLst/>
              <a:ahLst/>
              <a:cxnLst/>
              <a:rect l="0" t="0" r="0" b="0"/>
              <a:pathLst>
                <a:path w="240932" h="282450">
                  <a:moveTo>
                    <a:pt x="0" y="61351"/>
                  </a:moveTo>
                  <a:lnTo>
                    <a:pt x="58617" y="55761"/>
                  </a:lnTo>
                  <a:lnTo>
                    <a:pt x="112790" y="50628"/>
                  </a:lnTo>
                  <a:lnTo>
                    <a:pt x="152222" y="41536"/>
                  </a:lnTo>
                  <a:lnTo>
                    <a:pt x="211147" y="11927"/>
                  </a:lnTo>
                  <a:lnTo>
                    <a:pt x="231883" y="0"/>
                  </a:lnTo>
                  <a:lnTo>
                    <a:pt x="237647" y="563"/>
                  </a:lnTo>
                  <a:lnTo>
                    <a:pt x="240320" y="5618"/>
                  </a:lnTo>
                  <a:lnTo>
                    <a:pt x="240931" y="13667"/>
                  </a:lnTo>
                  <a:lnTo>
                    <a:pt x="225102" y="60207"/>
                  </a:lnTo>
                  <a:lnTo>
                    <a:pt x="198214" y="122753"/>
                  </a:lnTo>
                  <a:lnTo>
                    <a:pt x="170873" y="185264"/>
                  </a:lnTo>
                  <a:lnTo>
                    <a:pt x="149306" y="229327"/>
                  </a:lnTo>
                  <a:lnTo>
                    <a:pt x="105285" y="28244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88" name="Freeform 87"/>
          <p:cNvSpPr/>
          <p:nvPr/>
        </p:nvSpPr>
        <p:spPr>
          <a:xfrm>
            <a:off x="3358590" y="2923383"/>
            <a:ext cx="768582" cy="190364"/>
          </a:xfrm>
          <a:custGeom>
            <a:avLst/>
            <a:gdLst/>
            <a:ahLst/>
            <a:cxnLst/>
            <a:rect l="0" t="0" r="0" b="0"/>
            <a:pathLst>
              <a:path w="768582" h="190364">
                <a:moveTo>
                  <a:pt x="0" y="24596"/>
                </a:moveTo>
                <a:lnTo>
                  <a:pt x="3120" y="67287"/>
                </a:lnTo>
                <a:lnTo>
                  <a:pt x="19129" y="118259"/>
                </a:lnTo>
                <a:lnTo>
                  <a:pt x="49804" y="157351"/>
                </a:lnTo>
                <a:lnTo>
                  <a:pt x="75978" y="173245"/>
                </a:lnTo>
                <a:lnTo>
                  <a:pt x="117433" y="187926"/>
                </a:lnTo>
                <a:lnTo>
                  <a:pt x="155938" y="190363"/>
                </a:lnTo>
                <a:lnTo>
                  <a:pt x="219219" y="178198"/>
                </a:lnTo>
                <a:lnTo>
                  <a:pt x="261671" y="163645"/>
                </a:lnTo>
                <a:lnTo>
                  <a:pt x="316798" y="133182"/>
                </a:lnTo>
                <a:lnTo>
                  <a:pt x="337332" y="121209"/>
                </a:lnTo>
                <a:lnTo>
                  <a:pt x="351916" y="104970"/>
                </a:lnTo>
                <a:lnTo>
                  <a:pt x="376401" y="65949"/>
                </a:lnTo>
                <a:lnTo>
                  <a:pt x="381955" y="62693"/>
                </a:lnTo>
                <a:lnTo>
                  <a:pt x="386828" y="64032"/>
                </a:lnTo>
                <a:lnTo>
                  <a:pt x="395362" y="74878"/>
                </a:lnTo>
                <a:lnTo>
                  <a:pt x="419551" y="114839"/>
                </a:lnTo>
                <a:lnTo>
                  <a:pt x="444846" y="131013"/>
                </a:lnTo>
                <a:lnTo>
                  <a:pt x="493240" y="138553"/>
                </a:lnTo>
                <a:lnTo>
                  <a:pt x="544740" y="136924"/>
                </a:lnTo>
                <a:lnTo>
                  <a:pt x="599764" y="122403"/>
                </a:lnTo>
                <a:lnTo>
                  <a:pt x="630433" y="111028"/>
                </a:lnTo>
                <a:lnTo>
                  <a:pt x="691185" y="59503"/>
                </a:lnTo>
                <a:lnTo>
                  <a:pt x="718815" y="8495"/>
                </a:lnTo>
                <a:lnTo>
                  <a:pt x="717856" y="4504"/>
                </a:lnTo>
                <a:lnTo>
                  <a:pt x="713707" y="3012"/>
                </a:lnTo>
                <a:lnTo>
                  <a:pt x="707432" y="3188"/>
                </a:lnTo>
                <a:lnTo>
                  <a:pt x="694220" y="9622"/>
                </a:lnTo>
                <a:lnTo>
                  <a:pt x="685229" y="15601"/>
                </a:lnTo>
                <a:lnTo>
                  <a:pt x="689031" y="10460"/>
                </a:lnTo>
                <a:lnTo>
                  <a:pt x="709915" y="0"/>
                </a:lnTo>
                <a:lnTo>
                  <a:pt x="717772" y="10"/>
                </a:lnTo>
                <a:lnTo>
                  <a:pt x="732741" y="6260"/>
                </a:lnTo>
                <a:lnTo>
                  <a:pt x="754322" y="22933"/>
                </a:lnTo>
                <a:lnTo>
                  <a:pt x="762244" y="32825"/>
                </a:lnTo>
                <a:lnTo>
                  <a:pt x="768581" y="45653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6" name="Group 95"/>
          <p:cNvGrpSpPr/>
          <p:nvPr/>
        </p:nvGrpSpPr>
        <p:grpSpPr>
          <a:xfrm>
            <a:off x="5011565" y="2463668"/>
            <a:ext cx="1513796" cy="443281"/>
            <a:chOff x="5011565" y="2463668"/>
            <a:chExt cx="1513796" cy="443281"/>
          </a:xfrm>
        </p:grpSpPr>
        <p:sp>
          <p:nvSpPr>
            <p:cNvPr id="89" name="Freeform 88"/>
            <p:cNvSpPr/>
            <p:nvPr/>
          </p:nvSpPr>
          <p:spPr>
            <a:xfrm>
              <a:off x="5011565" y="2674238"/>
              <a:ext cx="84228" cy="1"/>
            </a:xfrm>
            <a:custGeom>
              <a:avLst/>
              <a:gdLst/>
              <a:ahLst/>
              <a:cxnLst/>
              <a:rect l="0" t="0" r="0" b="0"/>
              <a:pathLst>
                <a:path w="84228" h="1">
                  <a:moveTo>
                    <a:pt x="84227" y="0"/>
                  </a:moveTo>
                  <a:lnTo>
                    <a:pt x="25611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5011565" y="2737409"/>
              <a:ext cx="105286" cy="10529"/>
            </a:xfrm>
            <a:custGeom>
              <a:avLst/>
              <a:gdLst/>
              <a:ahLst/>
              <a:cxnLst/>
              <a:rect l="0" t="0" r="0" b="0"/>
              <a:pathLst>
                <a:path w="105286" h="10529">
                  <a:moveTo>
                    <a:pt x="105285" y="10528"/>
                  </a:moveTo>
                  <a:lnTo>
                    <a:pt x="67807" y="2195"/>
                  </a:lnTo>
                  <a:lnTo>
                    <a:pt x="32959" y="65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5475667" y="2463668"/>
              <a:ext cx="268827" cy="418309"/>
            </a:xfrm>
            <a:custGeom>
              <a:avLst/>
              <a:gdLst/>
              <a:ahLst/>
              <a:cxnLst/>
              <a:rect l="0" t="0" r="0" b="0"/>
              <a:pathLst>
                <a:path w="268827" h="418309">
                  <a:moveTo>
                    <a:pt x="93908" y="0"/>
                  </a:moveTo>
                  <a:lnTo>
                    <a:pt x="59580" y="60873"/>
                  </a:lnTo>
                  <a:lnTo>
                    <a:pt x="43572" y="86667"/>
                  </a:lnTo>
                  <a:lnTo>
                    <a:pt x="28301" y="113416"/>
                  </a:lnTo>
                  <a:lnTo>
                    <a:pt x="22094" y="121234"/>
                  </a:lnTo>
                  <a:lnTo>
                    <a:pt x="15616" y="124107"/>
                  </a:lnTo>
                  <a:lnTo>
                    <a:pt x="8958" y="123682"/>
                  </a:lnTo>
                  <a:lnTo>
                    <a:pt x="2180" y="121059"/>
                  </a:lnTo>
                  <a:lnTo>
                    <a:pt x="0" y="115801"/>
                  </a:lnTo>
                  <a:lnTo>
                    <a:pt x="3818" y="100600"/>
                  </a:lnTo>
                  <a:lnTo>
                    <a:pt x="25333" y="70651"/>
                  </a:lnTo>
                  <a:lnTo>
                    <a:pt x="46423" y="50439"/>
                  </a:lnTo>
                  <a:lnTo>
                    <a:pt x="87518" y="32537"/>
                  </a:lnTo>
                  <a:lnTo>
                    <a:pt x="112125" y="27329"/>
                  </a:lnTo>
                  <a:lnTo>
                    <a:pt x="156518" y="33518"/>
                  </a:lnTo>
                  <a:lnTo>
                    <a:pt x="188498" y="45806"/>
                  </a:lnTo>
                  <a:lnTo>
                    <a:pt x="199082" y="51594"/>
                  </a:lnTo>
                  <a:lnTo>
                    <a:pt x="213962" y="70504"/>
                  </a:lnTo>
                  <a:lnTo>
                    <a:pt x="219567" y="82098"/>
                  </a:lnTo>
                  <a:lnTo>
                    <a:pt x="220965" y="93336"/>
                  </a:lnTo>
                  <a:lnTo>
                    <a:pt x="216278" y="115182"/>
                  </a:lnTo>
                  <a:lnTo>
                    <a:pt x="200486" y="147212"/>
                  </a:lnTo>
                  <a:lnTo>
                    <a:pt x="175400" y="173340"/>
                  </a:lnTo>
                  <a:lnTo>
                    <a:pt x="125133" y="198836"/>
                  </a:lnTo>
                  <a:lnTo>
                    <a:pt x="111295" y="204185"/>
                  </a:lnTo>
                  <a:lnTo>
                    <a:pt x="124406" y="202959"/>
                  </a:lnTo>
                  <a:lnTo>
                    <a:pt x="177761" y="214926"/>
                  </a:lnTo>
                  <a:lnTo>
                    <a:pt x="219006" y="229455"/>
                  </a:lnTo>
                  <a:lnTo>
                    <a:pt x="243408" y="248271"/>
                  </a:lnTo>
                  <a:lnTo>
                    <a:pt x="258228" y="265930"/>
                  </a:lnTo>
                  <a:lnTo>
                    <a:pt x="266375" y="288597"/>
                  </a:lnTo>
                  <a:lnTo>
                    <a:pt x="268826" y="314269"/>
                  </a:lnTo>
                  <a:lnTo>
                    <a:pt x="257857" y="377199"/>
                  </a:lnTo>
                  <a:lnTo>
                    <a:pt x="251170" y="385997"/>
                  </a:lnTo>
                  <a:lnTo>
                    <a:pt x="231262" y="398892"/>
                  </a:lnTo>
                  <a:lnTo>
                    <a:pt x="180355" y="415532"/>
                  </a:lnTo>
                  <a:lnTo>
                    <a:pt x="139149" y="418308"/>
                  </a:lnTo>
                  <a:lnTo>
                    <a:pt x="86423" y="409359"/>
                  </a:lnTo>
                  <a:lnTo>
                    <a:pt x="51794" y="4000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5780145" y="2533709"/>
              <a:ext cx="316182" cy="340571"/>
            </a:xfrm>
            <a:custGeom>
              <a:avLst/>
              <a:gdLst/>
              <a:ahLst/>
              <a:cxnLst/>
              <a:rect l="0" t="0" r="0" b="0"/>
              <a:pathLst>
                <a:path w="316182" h="340571">
                  <a:moveTo>
                    <a:pt x="0" y="14187"/>
                  </a:moveTo>
                  <a:lnTo>
                    <a:pt x="62280" y="30975"/>
                  </a:lnTo>
                  <a:lnTo>
                    <a:pt x="116330" y="31281"/>
                  </a:lnTo>
                  <a:lnTo>
                    <a:pt x="172068" y="26013"/>
                  </a:lnTo>
                  <a:lnTo>
                    <a:pt x="228137" y="16566"/>
                  </a:lnTo>
                  <a:lnTo>
                    <a:pt x="281154" y="3435"/>
                  </a:lnTo>
                  <a:lnTo>
                    <a:pt x="292721" y="0"/>
                  </a:lnTo>
                  <a:lnTo>
                    <a:pt x="301602" y="1220"/>
                  </a:lnTo>
                  <a:lnTo>
                    <a:pt x="308693" y="5542"/>
                  </a:lnTo>
                  <a:lnTo>
                    <a:pt x="314590" y="11933"/>
                  </a:lnTo>
                  <a:lnTo>
                    <a:pt x="316181" y="20873"/>
                  </a:lnTo>
                  <a:lnTo>
                    <a:pt x="311710" y="43285"/>
                  </a:lnTo>
                  <a:lnTo>
                    <a:pt x="283261" y="104327"/>
                  </a:lnTo>
                  <a:lnTo>
                    <a:pt x="255994" y="164183"/>
                  </a:lnTo>
                  <a:lnTo>
                    <a:pt x="229248" y="221067"/>
                  </a:lnTo>
                  <a:lnTo>
                    <a:pt x="208367" y="271125"/>
                  </a:lnTo>
                  <a:lnTo>
                    <a:pt x="179715" y="324176"/>
                  </a:lnTo>
                  <a:lnTo>
                    <a:pt x="168456" y="3405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6242334" y="2505782"/>
              <a:ext cx="109479" cy="129315"/>
            </a:xfrm>
            <a:custGeom>
              <a:avLst/>
              <a:gdLst/>
              <a:ahLst/>
              <a:cxnLst/>
              <a:rect l="0" t="0" r="0" b="0"/>
              <a:pathLst>
                <a:path w="109479" h="129315">
                  <a:moveTo>
                    <a:pt x="64236" y="0"/>
                  </a:moveTo>
                  <a:lnTo>
                    <a:pt x="41879" y="5589"/>
                  </a:lnTo>
                  <a:lnTo>
                    <a:pt x="34123" y="10745"/>
                  </a:lnTo>
                  <a:lnTo>
                    <a:pt x="3613" y="48468"/>
                  </a:lnTo>
                  <a:lnTo>
                    <a:pt x="424" y="58049"/>
                  </a:lnTo>
                  <a:lnTo>
                    <a:pt x="0" y="81171"/>
                  </a:lnTo>
                  <a:lnTo>
                    <a:pt x="6830" y="100807"/>
                  </a:lnTo>
                  <a:lnTo>
                    <a:pt x="11928" y="109319"/>
                  </a:lnTo>
                  <a:lnTo>
                    <a:pt x="26949" y="121895"/>
                  </a:lnTo>
                  <a:lnTo>
                    <a:pt x="35869" y="126887"/>
                  </a:lnTo>
                  <a:lnTo>
                    <a:pt x="55137" y="129314"/>
                  </a:lnTo>
                  <a:lnTo>
                    <a:pt x="74230" y="125323"/>
                  </a:lnTo>
                  <a:lnTo>
                    <a:pt x="90515" y="115751"/>
                  </a:lnTo>
                  <a:lnTo>
                    <a:pt x="102431" y="100578"/>
                  </a:lnTo>
                  <a:lnTo>
                    <a:pt x="107247" y="91618"/>
                  </a:lnTo>
                  <a:lnTo>
                    <a:pt x="109478" y="72305"/>
                  </a:lnTo>
                  <a:lnTo>
                    <a:pt x="105401" y="53192"/>
                  </a:lnTo>
                  <a:lnTo>
                    <a:pt x="74764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6327627" y="2484725"/>
              <a:ext cx="157928" cy="389555"/>
            </a:xfrm>
            <a:custGeom>
              <a:avLst/>
              <a:gdLst/>
              <a:ahLst/>
              <a:cxnLst/>
              <a:rect l="0" t="0" r="0" b="0"/>
              <a:pathLst>
                <a:path w="157928" h="389555">
                  <a:moveTo>
                    <a:pt x="157927" y="0"/>
                  </a:moveTo>
                  <a:lnTo>
                    <a:pt x="138799" y="55045"/>
                  </a:lnTo>
                  <a:lnTo>
                    <a:pt x="108124" y="114512"/>
                  </a:lnTo>
                  <a:lnTo>
                    <a:pt x="80586" y="173312"/>
                  </a:lnTo>
                  <a:lnTo>
                    <a:pt x="52616" y="231200"/>
                  </a:lnTo>
                  <a:lnTo>
                    <a:pt x="24561" y="287695"/>
                  </a:lnTo>
                  <a:lnTo>
                    <a:pt x="6065" y="336679"/>
                  </a:lnTo>
                  <a:lnTo>
                    <a:pt x="0" y="3895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6433260" y="2800580"/>
              <a:ext cx="92101" cy="106369"/>
            </a:xfrm>
            <a:custGeom>
              <a:avLst/>
              <a:gdLst/>
              <a:ahLst/>
              <a:cxnLst/>
              <a:rect l="0" t="0" r="0" b="0"/>
              <a:pathLst>
                <a:path w="92101" h="106369">
                  <a:moveTo>
                    <a:pt x="31237" y="0"/>
                  </a:moveTo>
                  <a:lnTo>
                    <a:pt x="1928" y="34898"/>
                  </a:lnTo>
                  <a:lnTo>
                    <a:pt x="0" y="43152"/>
                  </a:lnTo>
                  <a:lnTo>
                    <a:pt x="1053" y="50995"/>
                  </a:lnTo>
                  <a:lnTo>
                    <a:pt x="13967" y="85982"/>
                  </a:lnTo>
                  <a:lnTo>
                    <a:pt x="27071" y="99825"/>
                  </a:lnTo>
                  <a:lnTo>
                    <a:pt x="35479" y="105155"/>
                  </a:lnTo>
                  <a:lnTo>
                    <a:pt x="44593" y="106368"/>
                  </a:lnTo>
                  <a:lnTo>
                    <a:pt x="64080" y="101477"/>
                  </a:lnTo>
                  <a:lnTo>
                    <a:pt x="81319" y="88384"/>
                  </a:lnTo>
                  <a:lnTo>
                    <a:pt x="89191" y="79980"/>
                  </a:lnTo>
                  <a:lnTo>
                    <a:pt x="92100" y="72037"/>
                  </a:lnTo>
                  <a:lnTo>
                    <a:pt x="91699" y="64402"/>
                  </a:lnTo>
                  <a:lnTo>
                    <a:pt x="85015" y="49680"/>
                  </a:lnTo>
                  <a:lnTo>
                    <a:pt x="52294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9" name="Group 98"/>
          <p:cNvGrpSpPr/>
          <p:nvPr/>
        </p:nvGrpSpPr>
        <p:grpSpPr>
          <a:xfrm>
            <a:off x="2962576" y="3902755"/>
            <a:ext cx="522357" cy="382344"/>
            <a:chOff x="2962576" y="3902755"/>
            <a:chExt cx="522357" cy="382344"/>
          </a:xfrm>
        </p:grpSpPr>
        <p:sp>
          <p:nvSpPr>
            <p:cNvPr id="97" name="Freeform 96"/>
            <p:cNvSpPr/>
            <p:nvPr/>
          </p:nvSpPr>
          <p:spPr>
            <a:xfrm>
              <a:off x="2962576" y="3902755"/>
              <a:ext cx="383205" cy="379412"/>
            </a:xfrm>
            <a:custGeom>
              <a:avLst/>
              <a:gdLst/>
              <a:ahLst/>
              <a:cxnLst/>
              <a:rect l="0" t="0" r="0" b="0"/>
              <a:pathLst>
                <a:path w="383205" h="379412">
                  <a:moveTo>
                    <a:pt x="164387" y="3317"/>
                  </a:moveTo>
                  <a:lnTo>
                    <a:pt x="121696" y="17890"/>
                  </a:lnTo>
                  <a:lnTo>
                    <a:pt x="102129" y="30851"/>
                  </a:lnTo>
                  <a:lnTo>
                    <a:pt x="48833" y="90119"/>
                  </a:lnTo>
                  <a:lnTo>
                    <a:pt x="35821" y="110916"/>
                  </a:lnTo>
                  <a:lnTo>
                    <a:pt x="14110" y="170460"/>
                  </a:lnTo>
                  <a:lnTo>
                    <a:pt x="736" y="222033"/>
                  </a:lnTo>
                  <a:lnTo>
                    <a:pt x="0" y="277281"/>
                  </a:lnTo>
                  <a:lnTo>
                    <a:pt x="5929" y="304063"/>
                  </a:lnTo>
                  <a:lnTo>
                    <a:pt x="16362" y="327665"/>
                  </a:lnTo>
                  <a:lnTo>
                    <a:pt x="40980" y="355094"/>
                  </a:lnTo>
                  <a:lnTo>
                    <a:pt x="70500" y="372449"/>
                  </a:lnTo>
                  <a:lnTo>
                    <a:pt x="107063" y="379411"/>
                  </a:lnTo>
                  <a:lnTo>
                    <a:pt x="161340" y="373359"/>
                  </a:lnTo>
                  <a:lnTo>
                    <a:pt x="214001" y="360898"/>
                  </a:lnTo>
                  <a:lnTo>
                    <a:pt x="276509" y="335282"/>
                  </a:lnTo>
                  <a:lnTo>
                    <a:pt x="326768" y="301436"/>
                  </a:lnTo>
                  <a:lnTo>
                    <a:pt x="355733" y="265106"/>
                  </a:lnTo>
                  <a:lnTo>
                    <a:pt x="377784" y="213700"/>
                  </a:lnTo>
                  <a:lnTo>
                    <a:pt x="383204" y="176657"/>
                  </a:lnTo>
                  <a:lnTo>
                    <a:pt x="377799" y="122219"/>
                  </a:lnTo>
                  <a:lnTo>
                    <a:pt x="373460" y="82741"/>
                  </a:lnTo>
                  <a:lnTo>
                    <a:pt x="358396" y="55186"/>
                  </a:lnTo>
                  <a:lnTo>
                    <a:pt x="325492" y="17716"/>
                  </a:lnTo>
                  <a:lnTo>
                    <a:pt x="293490" y="1994"/>
                  </a:lnTo>
                  <a:lnTo>
                    <a:pt x="270900" y="0"/>
                  </a:lnTo>
                  <a:lnTo>
                    <a:pt x="212295" y="10116"/>
                  </a:lnTo>
                  <a:lnTo>
                    <a:pt x="185444" y="1384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3484932" y="4274570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0" name="Freeform 99"/>
          <p:cNvSpPr/>
          <p:nvPr/>
        </p:nvSpPr>
        <p:spPr>
          <a:xfrm>
            <a:off x="3678063" y="3910472"/>
            <a:ext cx="312238" cy="427861"/>
          </a:xfrm>
          <a:custGeom>
            <a:avLst/>
            <a:gdLst/>
            <a:ahLst/>
            <a:cxnLst/>
            <a:rect l="0" t="0" r="0" b="0"/>
            <a:pathLst>
              <a:path w="312238" h="427861">
                <a:moveTo>
                  <a:pt x="49025" y="37714"/>
                </a:moveTo>
                <a:lnTo>
                  <a:pt x="37847" y="48892"/>
                </a:lnTo>
                <a:lnTo>
                  <a:pt x="8592" y="110932"/>
                </a:lnTo>
                <a:lnTo>
                  <a:pt x="4522" y="113432"/>
                </a:lnTo>
                <a:lnTo>
                  <a:pt x="1809" y="110419"/>
                </a:lnTo>
                <a:lnTo>
                  <a:pt x="0" y="103732"/>
                </a:lnTo>
                <a:lnTo>
                  <a:pt x="3044" y="71963"/>
                </a:lnTo>
                <a:lnTo>
                  <a:pt x="16944" y="38504"/>
                </a:lnTo>
                <a:lnTo>
                  <a:pt x="35880" y="11952"/>
                </a:lnTo>
                <a:lnTo>
                  <a:pt x="55661" y="2868"/>
                </a:lnTo>
                <a:lnTo>
                  <a:pt x="78880" y="0"/>
                </a:lnTo>
                <a:lnTo>
                  <a:pt x="100898" y="2625"/>
                </a:lnTo>
                <a:lnTo>
                  <a:pt x="119263" y="10811"/>
                </a:lnTo>
                <a:lnTo>
                  <a:pt x="171655" y="55536"/>
                </a:lnTo>
                <a:lnTo>
                  <a:pt x="195473" y="118512"/>
                </a:lnTo>
                <a:lnTo>
                  <a:pt x="203551" y="158750"/>
                </a:lnTo>
                <a:lnTo>
                  <a:pt x="202825" y="207718"/>
                </a:lnTo>
                <a:lnTo>
                  <a:pt x="197688" y="271077"/>
                </a:lnTo>
                <a:lnTo>
                  <a:pt x="185138" y="331354"/>
                </a:lnTo>
                <a:lnTo>
                  <a:pt x="166118" y="374397"/>
                </a:lnTo>
                <a:lnTo>
                  <a:pt x="138661" y="408289"/>
                </a:lnTo>
                <a:lnTo>
                  <a:pt x="120449" y="423123"/>
                </a:lnTo>
                <a:lnTo>
                  <a:pt x="110679" y="426844"/>
                </a:lnTo>
                <a:lnTo>
                  <a:pt x="90465" y="427860"/>
                </a:lnTo>
                <a:lnTo>
                  <a:pt x="72902" y="421293"/>
                </a:lnTo>
                <a:lnTo>
                  <a:pt x="64943" y="416265"/>
                </a:lnTo>
                <a:lnTo>
                  <a:pt x="52980" y="401322"/>
                </a:lnTo>
                <a:lnTo>
                  <a:pt x="44933" y="381811"/>
                </a:lnTo>
                <a:lnTo>
                  <a:pt x="41573" y="345689"/>
                </a:lnTo>
                <a:lnTo>
                  <a:pt x="44933" y="323161"/>
                </a:lnTo>
                <a:lnTo>
                  <a:pt x="49807" y="314580"/>
                </a:lnTo>
                <a:lnTo>
                  <a:pt x="64580" y="301925"/>
                </a:lnTo>
                <a:lnTo>
                  <a:pt x="85964" y="298641"/>
                </a:lnTo>
                <a:lnTo>
                  <a:pt x="109896" y="302251"/>
                </a:lnTo>
                <a:lnTo>
                  <a:pt x="141930" y="317436"/>
                </a:lnTo>
                <a:lnTo>
                  <a:pt x="197339" y="350060"/>
                </a:lnTo>
                <a:lnTo>
                  <a:pt x="259675" y="380567"/>
                </a:lnTo>
                <a:lnTo>
                  <a:pt x="312237" y="395683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Freeform 100"/>
          <p:cNvSpPr/>
          <p:nvPr/>
        </p:nvSpPr>
        <p:spPr>
          <a:xfrm>
            <a:off x="3674445" y="1579274"/>
            <a:ext cx="2053058" cy="84229"/>
          </a:xfrm>
          <a:custGeom>
            <a:avLst/>
            <a:gdLst/>
            <a:ahLst/>
            <a:cxnLst/>
            <a:rect l="0" t="0" r="0" b="0"/>
            <a:pathLst>
              <a:path w="2053058" h="84229">
                <a:moveTo>
                  <a:pt x="2053057" y="0"/>
                </a:moveTo>
                <a:lnTo>
                  <a:pt x="1998013" y="16789"/>
                </a:lnTo>
                <a:lnTo>
                  <a:pt x="1943485" y="20214"/>
                </a:lnTo>
                <a:lnTo>
                  <a:pt x="1893860" y="23927"/>
                </a:lnTo>
                <a:lnTo>
                  <a:pt x="1838992" y="29316"/>
                </a:lnTo>
                <a:lnTo>
                  <a:pt x="1778281" y="34033"/>
                </a:lnTo>
                <a:lnTo>
                  <a:pt x="1715838" y="39720"/>
                </a:lnTo>
                <a:lnTo>
                  <a:pt x="1652884" y="41405"/>
                </a:lnTo>
                <a:lnTo>
                  <a:pt x="1589777" y="45024"/>
                </a:lnTo>
                <a:lnTo>
                  <a:pt x="1526625" y="50385"/>
                </a:lnTo>
                <a:lnTo>
                  <a:pt x="1463459" y="51974"/>
                </a:lnTo>
                <a:lnTo>
                  <a:pt x="1400290" y="52445"/>
                </a:lnTo>
                <a:lnTo>
                  <a:pt x="1340239" y="52584"/>
                </a:lnTo>
                <a:lnTo>
                  <a:pt x="1278724" y="58220"/>
                </a:lnTo>
                <a:lnTo>
                  <a:pt x="1227010" y="61704"/>
                </a:lnTo>
                <a:lnTo>
                  <a:pt x="1167234" y="62737"/>
                </a:lnTo>
                <a:lnTo>
                  <a:pt x="1110658" y="63043"/>
                </a:lnTo>
                <a:lnTo>
                  <a:pt x="1053610" y="70381"/>
                </a:lnTo>
                <a:lnTo>
                  <a:pt x="1004202" y="72716"/>
                </a:lnTo>
                <a:lnTo>
                  <a:pt x="945629" y="73408"/>
                </a:lnTo>
                <a:lnTo>
                  <a:pt x="884991" y="73613"/>
                </a:lnTo>
                <a:lnTo>
                  <a:pt x="829459" y="73674"/>
                </a:lnTo>
                <a:lnTo>
                  <a:pt x="778300" y="74862"/>
                </a:lnTo>
                <a:lnTo>
                  <a:pt x="719027" y="82031"/>
                </a:lnTo>
                <a:lnTo>
                  <a:pt x="664211" y="83577"/>
                </a:lnTo>
                <a:lnTo>
                  <a:pt x="607805" y="84035"/>
                </a:lnTo>
                <a:lnTo>
                  <a:pt x="549758" y="84171"/>
                </a:lnTo>
                <a:lnTo>
                  <a:pt x="495514" y="81092"/>
                </a:lnTo>
                <a:lnTo>
                  <a:pt x="448636" y="79010"/>
                </a:lnTo>
                <a:lnTo>
                  <a:pt x="424002" y="80739"/>
                </a:lnTo>
                <a:lnTo>
                  <a:pt x="379591" y="78556"/>
                </a:lnTo>
                <a:lnTo>
                  <a:pt x="335130" y="82548"/>
                </a:lnTo>
                <a:lnTo>
                  <a:pt x="273213" y="83730"/>
                </a:lnTo>
                <a:lnTo>
                  <a:pt x="230222" y="84007"/>
                </a:lnTo>
                <a:lnTo>
                  <a:pt x="183820" y="84130"/>
                </a:lnTo>
                <a:lnTo>
                  <a:pt x="139019" y="84184"/>
                </a:lnTo>
                <a:lnTo>
                  <a:pt x="77456" y="84215"/>
                </a:lnTo>
                <a:lnTo>
                  <a:pt x="31529" y="84225"/>
                </a:lnTo>
                <a:lnTo>
                  <a:pt x="0" y="84228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5" name="Group 104"/>
          <p:cNvGrpSpPr/>
          <p:nvPr/>
        </p:nvGrpSpPr>
        <p:grpSpPr>
          <a:xfrm>
            <a:off x="3516518" y="3800787"/>
            <a:ext cx="1063379" cy="774140"/>
            <a:chOff x="3516518" y="3800787"/>
            <a:chExt cx="1063379" cy="774140"/>
          </a:xfrm>
        </p:grpSpPr>
        <p:sp>
          <p:nvSpPr>
            <p:cNvPr id="102" name="Freeform 101"/>
            <p:cNvSpPr/>
            <p:nvPr/>
          </p:nvSpPr>
          <p:spPr>
            <a:xfrm>
              <a:off x="3516518" y="4316684"/>
              <a:ext cx="1021265" cy="258243"/>
            </a:xfrm>
            <a:custGeom>
              <a:avLst/>
              <a:gdLst/>
              <a:ahLst/>
              <a:cxnLst/>
              <a:rect l="0" t="0" r="0" b="0"/>
              <a:pathLst>
                <a:path w="1021265" h="258243">
                  <a:moveTo>
                    <a:pt x="0" y="52642"/>
                  </a:moveTo>
                  <a:lnTo>
                    <a:pt x="0" y="74999"/>
                  </a:lnTo>
                  <a:lnTo>
                    <a:pt x="6239" y="92214"/>
                  </a:lnTo>
                  <a:lnTo>
                    <a:pt x="40433" y="152805"/>
                  </a:lnTo>
                  <a:lnTo>
                    <a:pt x="86468" y="196390"/>
                  </a:lnTo>
                  <a:lnTo>
                    <a:pt x="142006" y="229568"/>
                  </a:lnTo>
                  <a:lnTo>
                    <a:pt x="169977" y="244015"/>
                  </a:lnTo>
                  <a:lnTo>
                    <a:pt x="229632" y="254662"/>
                  </a:lnTo>
                  <a:lnTo>
                    <a:pt x="251797" y="258242"/>
                  </a:lnTo>
                  <a:lnTo>
                    <a:pt x="310799" y="248057"/>
                  </a:lnTo>
                  <a:lnTo>
                    <a:pt x="355800" y="233745"/>
                  </a:lnTo>
                  <a:lnTo>
                    <a:pt x="410279" y="189226"/>
                  </a:lnTo>
                  <a:lnTo>
                    <a:pt x="473773" y="126334"/>
                  </a:lnTo>
                  <a:lnTo>
                    <a:pt x="486646" y="111131"/>
                  </a:lnTo>
                  <a:lnTo>
                    <a:pt x="513850" y="68143"/>
                  </a:lnTo>
                  <a:lnTo>
                    <a:pt x="521551" y="64146"/>
                  </a:lnTo>
                  <a:lnTo>
                    <a:pt x="539466" y="62824"/>
                  </a:lnTo>
                  <a:lnTo>
                    <a:pt x="546818" y="66449"/>
                  </a:lnTo>
                  <a:lnTo>
                    <a:pt x="590070" y="124030"/>
                  </a:lnTo>
                  <a:lnTo>
                    <a:pt x="605014" y="138182"/>
                  </a:lnTo>
                  <a:lnTo>
                    <a:pt x="663724" y="171681"/>
                  </a:lnTo>
                  <a:lnTo>
                    <a:pt x="715994" y="192522"/>
                  </a:lnTo>
                  <a:lnTo>
                    <a:pt x="753129" y="197813"/>
                  </a:lnTo>
                  <a:lnTo>
                    <a:pt x="799193" y="191195"/>
                  </a:lnTo>
                  <a:lnTo>
                    <a:pt x="842088" y="175504"/>
                  </a:lnTo>
                  <a:lnTo>
                    <a:pt x="897100" y="136565"/>
                  </a:lnTo>
                  <a:lnTo>
                    <a:pt x="954095" y="87719"/>
                  </a:lnTo>
                  <a:lnTo>
                    <a:pt x="994135" y="29050"/>
                  </a:lnTo>
                  <a:lnTo>
                    <a:pt x="1021264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4171582" y="3800787"/>
              <a:ext cx="312610" cy="434948"/>
            </a:xfrm>
            <a:custGeom>
              <a:avLst/>
              <a:gdLst/>
              <a:ahLst/>
              <a:cxnLst/>
              <a:rect l="0" t="0" r="0" b="0"/>
              <a:pathLst>
                <a:path w="312610" h="434948">
                  <a:moveTo>
                    <a:pt x="102988" y="0"/>
                  </a:moveTo>
                  <a:lnTo>
                    <a:pt x="55112" y="45782"/>
                  </a:lnTo>
                  <a:lnTo>
                    <a:pt x="21373" y="105607"/>
                  </a:lnTo>
                  <a:lnTo>
                    <a:pt x="14072" y="127655"/>
                  </a:lnTo>
                  <a:lnTo>
                    <a:pt x="3411" y="188069"/>
                  </a:lnTo>
                  <a:lnTo>
                    <a:pt x="0" y="238578"/>
                  </a:lnTo>
                  <a:lnTo>
                    <a:pt x="6916" y="299916"/>
                  </a:lnTo>
                  <a:lnTo>
                    <a:pt x="27844" y="357257"/>
                  </a:lnTo>
                  <a:lnTo>
                    <a:pt x="42508" y="386224"/>
                  </a:lnTo>
                  <a:lnTo>
                    <a:pt x="64790" y="409624"/>
                  </a:lnTo>
                  <a:lnTo>
                    <a:pt x="93620" y="428257"/>
                  </a:lnTo>
                  <a:lnTo>
                    <a:pt x="103761" y="432904"/>
                  </a:lnTo>
                  <a:lnTo>
                    <a:pt x="124389" y="434947"/>
                  </a:lnTo>
                  <a:lnTo>
                    <a:pt x="166227" y="426727"/>
                  </a:lnTo>
                  <a:lnTo>
                    <a:pt x="207116" y="405433"/>
                  </a:lnTo>
                  <a:lnTo>
                    <a:pt x="267752" y="350885"/>
                  </a:lnTo>
                  <a:lnTo>
                    <a:pt x="287569" y="314456"/>
                  </a:lnTo>
                  <a:lnTo>
                    <a:pt x="308753" y="251392"/>
                  </a:lnTo>
                  <a:lnTo>
                    <a:pt x="312609" y="199093"/>
                  </a:lnTo>
                  <a:lnTo>
                    <a:pt x="310157" y="160766"/>
                  </a:lnTo>
                  <a:lnTo>
                    <a:pt x="295562" y="105659"/>
                  </a:lnTo>
                  <a:lnTo>
                    <a:pt x="288792" y="84394"/>
                  </a:lnTo>
                  <a:lnTo>
                    <a:pt x="275644" y="69484"/>
                  </a:lnTo>
                  <a:lnTo>
                    <a:pt x="216967" y="29909"/>
                  </a:lnTo>
                  <a:lnTo>
                    <a:pt x="154464" y="22223"/>
                  </a:lnTo>
                  <a:lnTo>
                    <a:pt x="128206" y="23915"/>
                  </a:lnTo>
                  <a:lnTo>
                    <a:pt x="81931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4467443" y="4253513"/>
              <a:ext cx="112454" cy="136871"/>
            </a:xfrm>
            <a:custGeom>
              <a:avLst/>
              <a:gdLst/>
              <a:ahLst/>
              <a:cxnLst/>
              <a:rect l="0" t="0" r="0" b="0"/>
              <a:pathLst>
                <a:path w="112454" h="136871">
                  <a:moveTo>
                    <a:pt x="70339" y="0"/>
                  </a:moveTo>
                  <a:lnTo>
                    <a:pt x="17634" y="19128"/>
                  </a:lnTo>
                  <a:lnTo>
                    <a:pt x="1681" y="30338"/>
                  </a:lnTo>
                  <a:lnTo>
                    <a:pt x="0" y="33093"/>
                  </a:lnTo>
                  <a:lnTo>
                    <a:pt x="2390" y="33760"/>
                  </a:lnTo>
                  <a:lnTo>
                    <a:pt x="53831" y="23443"/>
                  </a:lnTo>
                  <a:lnTo>
                    <a:pt x="66353" y="22648"/>
                  </a:lnTo>
                  <a:lnTo>
                    <a:pt x="86505" y="28003"/>
                  </a:lnTo>
                  <a:lnTo>
                    <a:pt x="95154" y="32706"/>
                  </a:lnTo>
                  <a:lnTo>
                    <a:pt x="100921" y="40521"/>
                  </a:lnTo>
                  <a:lnTo>
                    <a:pt x="107327" y="61683"/>
                  </a:lnTo>
                  <a:lnTo>
                    <a:pt x="111778" y="117712"/>
                  </a:lnTo>
                  <a:lnTo>
                    <a:pt x="112453" y="1368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3" name="Group 112"/>
          <p:cNvGrpSpPr/>
          <p:nvPr/>
        </p:nvGrpSpPr>
        <p:grpSpPr>
          <a:xfrm>
            <a:off x="5306362" y="3548103"/>
            <a:ext cx="1631919" cy="508151"/>
            <a:chOff x="5306362" y="3548103"/>
            <a:chExt cx="1631919" cy="508151"/>
          </a:xfrm>
        </p:grpSpPr>
        <p:sp>
          <p:nvSpPr>
            <p:cNvPr id="106" name="Freeform 105"/>
            <p:cNvSpPr/>
            <p:nvPr/>
          </p:nvSpPr>
          <p:spPr>
            <a:xfrm>
              <a:off x="5306362" y="3811316"/>
              <a:ext cx="136872" cy="1"/>
            </a:xfrm>
            <a:custGeom>
              <a:avLst/>
              <a:gdLst/>
              <a:ahLst/>
              <a:cxnLst/>
              <a:rect l="0" t="0" r="0" b="0"/>
              <a:pathLst>
                <a:path w="136872" h="1">
                  <a:moveTo>
                    <a:pt x="136871" y="0"/>
                  </a:moveTo>
                  <a:lnTo>
                    <a:pt x="78254" y="0"/>
                  </a:lnTo>
                  <a:lnTo>
                    <a:pt x="19563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5337948" y="3937658"/>
              <a:ext cx="115814" cy="21058"/>
            </a:xfrm>
            <a:custGeom>
              <a:avLst/>
              <a:gdLst/>
              <a:ahLst/>
              <a:cxnLst/>
              <a:rect l="0" t="0" r="0" b="0"/>
              <a:pathLst>
                <a:path w="115814" h="21058">
                  <a:moveTo>
                    <a:pt x="115813" y="21057"/>
                  </a:moveTo>
                  <a:lnTo>
                    <a:pt x="73122" y="17937"/>
                  </a:lnTo>
                  <a:lnTo>
                    <a:pt x="16717" y="284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5847796" y="3552096"/>
              <a:ext cx="332433" cy="504158"/>
            </a:xfrm>
            <a:custGeom>
              <a:avLst/>
              <a:gdLst/>
              <a:ahLst/>
              <a:cxnLst/>
              <a:rect l="0" t="0" r="0" b="0"/>
              <a:pathLst>
                <a:path w="332433" h="504158">
                  <a:moveTo>
                    <a:pt x="79748" y="6536"/>
                  </a:moveTo>
                  <a:lnTo>
                    <a:pt x="52236" y="69963"/>
                  </a:lnTo>
                  <a:lnTo>
                    <a:pt x="34199" y="122383"/>
                  </a:lnTo>
                  <a:lnTo>
                    <a:pt x="31835" y="124711"/>
                  </a:lnTo>
                  <a:lnTo>
                    <a:pt x="30258" y="121584"/>
                  </a:lnTo>
                  <a:lnTo>
                    <a:pt x="29207" y="114820"/>
                  </a:lnTo>
                  <a:lnTo>
                    <a:pt x="38906" y="82944"/>
                  </a:lnTo>
                  <a:lnTo>
                    <a:pt x="63145" y="47062"/>
                  </a:lnTo>
                  <a:lnTo>
                    <a:pt x="97420" y="10298"/>
                  </a:lnTo>
                  <a:lnTo>
                    <a:pt x="117627" y="2359"/>
                  </a:lnTo>
                  <a:lnTo>
                    <a:pt x="142207" y="0"/>
                  </a:lnTo>
                  <a:lnTo>
                    <a:pt x="168729" y="2851"/>
                  </a:lnTo>
                  <a:lnTo>
                    <a:pt x="189875" y="14257"/>
                  </a:lnTo>
                  <a:lnTo>
                    <a:pt x="222514" y="50175"/>
                  </a:lnTo>
                  <a:lnTo>
                    <a:pt x="243086" y="100640"/>
                  </a:lnTo>
                  <a:lnTo>
                    <a:pt x="252407" y="149972"/>
                  </a:lnTo>
                  <a:lnTo>
                    <a:pt x="249969" y="208522"/>
                  </a:lnTo>
                  <a:lnTo>
                    <a:pt x="247557" y="266815"/>
                  </a:lnTo>
                  <a:lnTo>
                    <a:pt x="236854" y="319732"/>
                  </a:lnTo>
                  <a:lnTo>
                    <a:pt x="217680" y="377023"/>
                  </a:lnTo>
                  <a:lnTo>
                    <a:pt x="183163" y="436864"/>
                  </a:lnTo>
                  <a:lnTo>
                    <a:pt x="161975" y="463345"/>
                  </a:lnTo>
                  <a:lnTo>
                    <a:pt x="113364" y="496289"/>
                  </a:lnTo>
                  <a:lnTo>
                    <a:pt x="102159" y="501494"/>
                  </a:lnTo>
                  <a:lnTo>
                    <a:pt x="77230" y="504157"/>
                  </a:lnTo>
                  <a:lnTo>
                    <a:pt x="52893" y="500272"/>
                  </a:lnTo>
                  <a:lnTo>
                    <a:pt x="34277" y="490746"/>
                  </a:lnTo>
                  <a:lnTo>
                    <a:pt x="10642" y="466640"/>
                  </a:lnTo>
                  <a:lnTo>
                    <a:pt x="2241" y="444213"/>
                  </a:lnTo>
                  <a:lnTo>
                    <a:pt x="0" y="431682"/>
                  </a:lnTo>
                  <a:lnTo>
                    <a:pt x="3750" y="408399"/>
                  </a:lnTo>
                  <a:lnTo>
                    <a:pt x="25221" y="364856"/>
                  </a:lnTo>
                  <a:lnTo>
                    <a:pt x="45134" y="338613"/>
                  </a:lnTo>
                  <a:lnTo>
                    <a:pt x="65144" y="326481"/>
                  </a:lnTo>
                  <a:lnTo>
                    <a:pt x="77031" y="321608"/>
                  </a:lnTo>
                  <a:lnTo>
                    <a:pt x="102716" y="319313"/>
                  </a:lnTo>
                  <a:lnTo>
                    <a:pt x="157334" y="327372"/>
                  </a:lnTo>
                  <a:lnTo>
                    <a:pt x="212013" y="347465"/>
                  </a:lnTo>
                  <a:lnTo>
                    <a:pt x="268655" y="373208"/>
                  </a:lnTo>
                  <a:lnTo>
                    <a:pt x="320799" y="392268"/>
                  </a:lnTo>
                  <a:lnTo>
                    <a:pt x="332432" y="39609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6208548" y="3632331"/>
              <a:ext cx="369958" cy="413889"/>
            </a:xfrm>
            <a:custGeom>
              <a:avLst/>
              <a:gdLst/>
              <a:ahLst/>
              <a:cxnLst/>
              <a:rect l="0" t="0" r="0" b="0"/>
              <a:pathLst>
                <a:path w="369958" h="413889">
                  <a:moveTo>
                    <a:pt x="182250" y="21057"/>
                  </a:moveTo>
                  <a:lnTo>
                    <a:pt x="165482" y="15468"/>
                  </a:lnTo>
                  <a:lnTo>
                    <a:pt x="147891" y="15843"/>
                  </a:lnTo>
                  <a:lnTo>
                    <a:pt x="129544" y="21080"/>
                  </a:lnTo>
                  <a:lnTo>
                    <a:pt x="95583" y="46625"/>
                  </a:lnTo>
                  <a:lnTo>
                    <a:pt x="61015" y="85119"/>
                  </a:lnTo>
                  <a:lnTo>
                    <a:pt x="24533" y="145321"/>
                  </a:lnTo>
                  <a:lnTo>
                    <a:pt x="6447" y="181488"/>
                  </a:lnTo>
                  <a:lnTo>
                    <a:pt x="0" y="208174"/>
                  </a:lnTo>
                  <a:lnTo>
                    <a:pt x="5393" y="263432"/>
                  </a:lnTo>
                  <a:lnTo>
                    <a:pt x="22263" y="325026"/>
                  </a:lnTo>
                  <a:lnTo>
                    <a:pt x="40999" y="356397"/>
                  </a:lnTo>
                  <a:lnTo>
                    <a:pt x="88303" y="395905"/>
                  </a:lnTo>
                  <a:lnTo>
                    <a:pt x="119318" y="411843"/>
                  </a:lnTo>
                  <a:lnTo>
                    <a:pt x="140242" y="413888"/>
                  </a:lnTo>
                  <a:lnTo>
                    <a:pt x="187860" y="405670"/>
                  </a:lnTo>
                  <a:lnTo>
                    <a:pt x="222907" y="390560"/>
                  </a:lnTo>
                  <a:lnTo>
                    <a:pt x="278342" y="350730"/>
                  </a:lnTo>
                  <a:lnTo>
                    <a:pt x="303398" y="324239"/>
                  </a:lnTo>
                  <a:lnTo>
                    <a:pt x="339955" y="265125"/>
                  </a:lnTo>
                  <a:lnTo>
                    <a:pt x="362620" y="221477"/>
                  </a:lnTo>
                  <a:lnTo>
                    <a:pt x="369957" y="170654"/>
                  </a:lnTo>
                  <a:lnTo>
                    <a:pt x="368287" y="115555"/>
                  </a:lnTo>
                  <a:lnTo>
                    <a:pt x="357038" y="65200"/>
                  </a:lnTo>
                  <a:lnTo>
                    <a:pt x="344162" y="46135"/>
                  </a:lnTo>
                  <a:lnTo>
                    <a:pt x="312888" y="14832"/>
                  </a:lnTo>
                  <a:lnTo>
                    <a:pt x="292174" y="6592"/>
                  </a:lnTo>
                  <a:lnTo>
                    <a:pt x="257324" y="1954"/>
                  </a:lnTo>
                  <a:lnTo>
                    <a:pt x="224363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6735153" y="3574100"/>
              <a:ext cx="79382" cy="90079"/>
            </a:xfrm>
            <a:custGeom>
              <a:avLst/>
              <a:gdLst/>
              <a:ahLst/>
              <a:cxnLst/>
              <a:rect l="0" t="0" r="0" b="0"/>
              <a:pathLst>
                <a:path w="79382" h="90079">
                  <a:moveTo>
                    <a:pt x="66256" y="5589"/>
                  </a:moveTo>
                  <a:lnTo>
                    <a:pt x="49488" y="0"/>
                  </a:lnTo>
                  <a:lnTo>
                    <a:pt x="42210" y="693"/>
                  </a:lnTo>
                  <a:lnTo>
                    <a:pt x="27883" y="7702"/>
                  </a:lnTo>
                  <a:lnTo>
                    <a:pt x="16835" y="21736"/>
                  </a:lnTo>
                  <a:lnTo>
                    <a:pt x="212" y="59341"/>
                  </a:lnTo>
                  <a:lnTo>
                    <a:pt x="0" y="68330"/>
                  </a:lnTo>
                  <a:lnTo>
                    <a:pt x="6003" y="84556"/>
                  </a:lnTo>
                  <a:lnTo>
                    <a:pt x="12050" y="88650"/>
                  </a:lnTo>
                  <a:lnTo>
                    <a:pt x="28127" y="90078"/>
                  </a:lnTo>
                  <a:lnTo>
                    <a:pt x="56909" y="78716"/>
                  </a:lnTo>
                  <a:lnTo>
                    <a:pt x="71070" y="63826"/>
                  </a:lnTo>
                  <a:lnTo>
                    <a:pt x="76484" y="54942"/>
                  </a:lnTo>
                  <a:lnTo>
                    <a:pt x="79381" y="35712"/>
                  </a:lnTo>
                  <a:lnTo>
                    <a:pt x="76769" y="18977"/>
                  </a:lnTo>
                  <a:lnTo>
                    <a:pt x="74435" y="14514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6717181" y="3548103"/>
              <a:ext cx="221100" cy="452727"/>
            </a:xfrm>
            <a:custGeom>
              <a:avLst/>
              <a:gdLst/>
              <a:ahLst/>
              <a:cxnLst/>
              <a:rect l="0" t="0" r="0" b="0"/>
              <a:pathLst>
                <a:path w="221100" h="452727">
                  <a:moveTo>
                    <a:pt x="221099" y="0"/>
                  </a:moveTo>
                  <a:lnTo>
                    <a:pt x="205457" y="17981"/>
                  </a:lnTo>
                  <a:lnTo>
                    <a:pt x="186254" y="69742"/>
                  </a:lnTo>
                  <a:lnTo>
                    <a:pt x="164779" y="123438"/>
                  </a:lnTo>
                  <a:lnTo>
                    <a:pt x="144939" y="172865"/>
                  </a:lnTo>
                  <a:lnTo>
                    <a:pt x="118837" y="222620"/>
                  </a:lnTo>
                  <a:lnTo>
                    <a:pt x="91151" y="279198"/>
                  </a:lnTo>
                  <a:lnTo>
                    <a:pt x="56140" y="341833"/>
                  </a:lnTo>
                  <a:lnTo>
                    <a:pt x="28073" y="395683"/>
                  </a:lnTo>
                  <a:lnTo>
                    <a:pt x="0" y="4527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6808796" y="3937658"/>
              <a:ext cx="91806" cy="106130"/>
            </a:xfrm>
            <a:custGeom>
              <a:avLst/>
              <a:gdLst/>
              <a:ahLst/>
              <a:cxnLst/>
              <a:rect l="0" t="0" r="0" b="0"/>
              <a:pathLst>
                <a:path w="91806" h="106130">
                  <a:moveTo>
                    <a:pt x="66313" y="10528"/>
                  </a:moveTo>
                  <a:lnTo>
                    <a:pt x="43956" y="10528"/>
                  </a:lnTo>
                  <a:lnTo>
                    <a:pt x="35031" y="14038"/>
                  </a:lnTo>
                  <a:lnTo>
                    <a:pt x="18874" y="27296"/>
                  </a:lnTo>
                  <a:lnTo>
                    <a:pt x="2214" y="54491"/>
                  </a:lnTo>
                  <a:lnTo>
                    <a:pt x="0" y="74521"/>
                  </a:lnTo>
                  <a:lnTo>
                    <a:pt x="1048" y="84775"/>
                  </a:lnTo>
                  <a:lnTo>
                    <a:pt x="5255" y="92782"/>
                  </a:lnTo>
                  <a:lnTo>
                    <a:pt x="19288" y="104797"/>
                  </a:lnTo>
                  <a:lnTo>
                    <a:pt x="27944" y="106129"/>
                  </a:lnTo>
                  <a:lnTo>
                    <a:pt x="46921" y="101371"/>
                  </a:lnTo>
                  <a:lnTo>
                    <a:pt x="77334" y="85538"/>
                  </a:lnTo>
                  <a:lnTo>
                    <a:pt x="84189" y="76912"/>
                  </a:lnTo>
                  <a:lnTo>
                    <a:pt x="91805" y="54850"/>
                  </a:lnTo>
                  <a:lnTo>
                    <a:pt x="91496" y="44755"/>
                  </a:lnTo>
                  <a:lnTo>
                    <a:pt x="84914" y="27300"/>
                  </a:lnTo>
                  <a:lnTo>
                    <a:pt x="66313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Custom</PresentationFormat>
  <Paragraphs>0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6" baseType="lpstr">
      <vt:lpstr>Arial</vt:lpstr>
      <vt:lpstr>Calibri</vt:lpstr>
      <vt:lpstr>Office Theme</vt:lpstr>
      <vt:lpstr>Slide 1</vt:lpstr>
      <vt:lpstr>Slide 2</vt:lpstr>
      <vt:lpstr>Slide 3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terrymcconeghymc</dc:creator>
  <cp:lastModifiedBy>terrymcconeghymc</cp:lastModifiedBy>
  <cp:revision>1</cp:revision>
  <dcterms:created xsi:type="dcterms:W3CDTF">2014-03-04T19:35:44Z</dcterms:created>
  <dcterms:modified xsi:type="dcterms:W3CDTF">2014-03-04T19:35:56Z</dcterms:modified>
</cp:coreProperties>
</file>